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sldIdLst>
    <p:sldId id="256" r:id="rId3"/>
    <p:sldId id="259" r:id="rId4"/>
    <p:sldId id="260" r:id="rId5"/>
    <p:sldId id="261" r:id="rId6"/>
    <p:sldId id="264" r:id="rId7"/>
    <p:sldId id="265" r:id="rId8"/>
    <p:sldId id="266" r:id="rId9"/>
    <p:sldId id="263" r:id="rId10"/>
    <p:sldId id="262"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fr-CH"/>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ita IMSTEPF"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114" d="100"/>
          <a:sy n="114" d="100"/>
        </p:scale>
        <p:origin x="15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ustomXml" Target="../customXml/item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7719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descr="fon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75100" y="6443663"/>
            <a:ext cx="516890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4" name="Rectangle 10"/>
          <p:cNvSpPr>
            <a:spLocks noGrp="1" noChangeArrowheads="1"/>
          </p:cNvSpPr>
          <p:nvPr>
            <p:ph type="ctrTitle"/>
          </p:nvPr>
        </p:nvSpPr>
        <p:spPr>
          <a:xfrm>
            <a:off x="4003675" y="3333750"/>
            <a:ext cx="4392613" cy="2400300"/>
          </a:xfrm>
        </p:spPr>
        <p:txBody>
          <a:bodyPr lIns="36000" tIns="36000" rIns="36000" bIns="36000" anchor="t"/>
          <a:lstStyle>
            <a:lvl1pPr>
              <a:defRPr b="0"/>
            </a:lvl1pPr>
          </a:lstStyle>
          <a:p>
            <a:pPr lvl="0"/>
            <a:r>
              <a:rPr lang="de-DE" altLang="fr-FR" noProof="0"/>
              <a:t>Titelmasterformat durch Klicken bearbeiten</a:t>
            </a:r>
            <a:endParaRPr lang="fr-CH" altLang="fr-FR" noProof="0"/>
          </a:p>
        </p:txBody>
      </p:sp>
    </p:spTree>
    <p:extLst>
      <p:ext uri="{BB962C8B-B14F-4D97-AF65-F5344CB8AC3E}">
        <p14:creationId xmlns:p14="http://schemas.microsoft.com/office/powerpoint/2010/main" val="3629975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DE"/>
              <a:t>Titelmasterformat durch Klicken bearbeiten</a:t>
            </a:r>
            <a:endParaRPr lang="fr-CH"/>
          </a:p>
        </p:txBody>
      </p:sp>
      <p:sp>
        <p:nvSpPr>
          <p:cNvPr id="3" name="Espace réservé du texte vertical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CH"/>
          </a:p>
        </p:txBody>
      </p:sp>
      <p:sp>
        <p:nvSpPr>
          <p:cNvPr id="4" name="Rectangle 4"/>
          <p:cNvSpPr>
            <a:spLocks noGrp="1" noChangeArrowheads="1"/>
          </p:cNvSpPr>
          <p:nvPr>
            <p:ph type="dt" sz="half" idx="10"/>
          </p:nvPr>
        </p:nvSpPr>
        <p:spPr>
          <a:ln/>
        </p:spPr>
        <p:txBody>
          <a:bodyPr/>
          <a:lstStyle>
            <a:lvl1pPr>
              <a:defRPr/>
            </a:lvl1pPr>
          </a:lstStyle>
          <a:p>
            <a:pPr>
              <a:defRPr/>
            </a:pPr>
            <a:endParaRPr lang="fr-CH"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CH" altLang="fr-FR"/>
          </a:p>
        </p:txBody>
      </p:sp>
      <p:sp>
        <p:nvSpPr>
          <p:cNvPr id="6" name="Rectangle 6"/>
          <p:cNvSpPr>
            <a:spLocks noGrp="1" noChangeArrowheads="1"/>
          </p:cNvSpPr>
          <p:nvPr>
            <p:ph type="sldNum" sz="quarter" idx="12"/>
          </p:nvPr>
        </p:nvSpPr>
        <p:spPr>
          <a:ln/>
        </p:spPr>
        <p:txBody>
          <a:bodyPr/>
          <a:lstStyle>
            <a:lvl1pPr>
              <a:defRPr/>
            </a:lvl1pPr>
          </a:lstStyle>
          <a:p>
            <a:pPr>
              <a:defRPr/>
            </a:pPr>
            <a:fld id="{DA2B685A-E003-49FE-92B4-1EA0B323A1CC}" type="slidenum">
              <a:rPr lang="fr-CH" altLang="fr-FR"/>
              <a:pPr>
                <a:defRPr/>
              </a:pPr>
              <a:t>‹Nr.›</a:t>
            </a:fld>
            <a:endParaRPr lang="fr-CH" altLang="fr-FR"/>
          </a:p>
        </p:txBody>
      </p:sp>
    </p:spTree>
    <p:extLst>
      <p:ext uri="{BB962C8B-B14F-4D97-AF65-F5344CB8AC3E}">
        <p14:creationId xmlns:p14="http://schemas.microsoft.com/office/powerpoint/2010/main" val="3394940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81075"/>
            <a:ext cx="2057400" cy="5145088"/>
          </a:xfrm>
        </p:spPr>
        <p:txBody>
          <a:bodyPr vert="eaVert"/>
          <a:lstStyle/>
          <a:p>
            <a:r>
              <a:rPr lang="de-DE"/>
              <a:t>Titelmasterformat durch Klicken bearbeiten</a:t>
            </a:r>
            <a:endParaRPr lang="fr-CH"/>
          </a:p>
        </p:txBody>
      </p:sp>
      <p:sp>
        <p:nvSpPr>
          <p:cNvPr id="3" name="Espace réservé du texte vertical 2"/>
          <p:cNvSpPr>
            <a:spLocks noGrp="1"/>
          </p:cNvSpPr>
          <p:nvPr>
            <p:ph type="body" orient="vert" idx="1"/>
          </p:nvPr>
        </p:nvSpPr>
        <p:spPr>
          <a:xfrm>
            <a:off x="457200" y="981075"/>
            <a:ext cx="6019800" cy="514508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CH"/>
          </a:p>
        </p:txBody>
      </p:sp>
      <p:sp>
        <p:nvSpPr>
          <p:cNvPr id="4" name="Rectangle 4"/>
          <p:cNvSpPr>
            <a:spLocks noGrp="1" noChangeArrowheads="1"/>
          </p:cNvSpPr>
          <p:nvPr>
            <p:ph type="dt" sz="half" idx="10"/>
          </p:nvPr>
        </p:nvSpPr>
        <p:spPr>
          <a:ln/>
        </p:spPr>
        <p:txBody>
          <a:bodyPr/>
          <a:lstStyle>
            <a:lvl1pPr>
              <a:defRPr/>
            </a:lvl1pPr>
          </a:lstStyle>
          <a:p>
            <a:pPr>
              <a:defRPr/>
            </a:pPr>
            <a:endParaRPr lang="fr-CH"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CH" altLang="fr-FR"/>
          </a:p>
        </p:txBody>
      </p:sp>
      <p:sp>
        <p:nvSpPr>
          <p:cNvPr id="6" name="Rectangle 6"/>
          <p:cNvSpPr>
            <a:spLocks noGrp="1" noChangeArrowheads="1"/>
          </p:cNvSpPr>
          <p:nvPr>
            <p:ph type="sldNum" sz="quarter" idx="12"/>
          </p:nvPr>
        </p:nvSpPr>
        <p:spPr>
          <a:ln/>
        </p:spPr>
        <p:txBody>
          <a:bodyPr/>
          <a:lstStyle>
            <a:lvl1pPr>
              <a:defRPr/>
            </a:lvl1pPr>
          </a:lstStyle>
          <a:p>
            <a:pPr>
              <a:defRPr/>
            </a:pPr>
            <a:fld id="{264B1189-1910-4C05-B7C7-2673696CE87E}" type="slidenum">
              <a:rPr lang="fr-CH" altLang="fr-FR"/>
              <a:pPr>
                <a:defRPr/>
              </a:pPr>
              <a:t>‹Nr.›</a:t>
            </a:fld>
            <a:endParaRPr lang="fr-CH" altLang="fr-FR"/>
          </a:p>
        </p:txBody>
      </p:sp>
    </p:spTree>
    <p:extLst>
      <p:ext uri="{BB962C8B-B14F-4D97-AF65-F5344CB8AC3E}">
        <p14:creationId xmlns:p14="http://schemas.microsoft.com/office/powerpoint/2010/main" val="212535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fr-FR"/>
              <a:t>Modifiez le style du titre</a:t>
            </a:r>
            <a:endParaRPr lang="fr-CH"/>
          </a:p>
        </p:txBody>
      </p:sp>
      <p:sp>
        <p:nvSpPr>
          <p:cNvPr id="3" name="Sous-titr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CH"/>
          </a:p>
        </p:txBody>
      </p:sp>
    </p:spTree>
    <p:extLst>
      <p:ext uri="{BB962C8B-B14F-4D97-AF65-F5344CB8AC3E}">
        <p14:creationId xmlns:p14="http://schemas.microsoft.com/office/powerpoint/2010/main" val="1806703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1325563"/>
          </a:xfrm>
          <a:prstGeom prst="rect">
            <a:avLst/>
          </a:prstGeom>
        </p:spPr>
        <p:txBody>
          <a:bodyPr/>
          <a:lstStyle/>
          <a:p>
            <a:r>
              <a:rPr lang="fr-FR"/>
              <a:t>Modifiez le style du titre</a:t>
            </a:r>
            <a:endParaRPr lang="fr-CH"/>
          </a:p>
        </p:txBody>
      </p:sp>
      <p:sp>
        <p:nvSpPr>
          <p:cNvPr id="3" name="Espace réservé du contenu 2"/>
          <p:cNvSpPr>
            <a:spLocks noGrp="1"/>
          </p:cNvSpPr>
          <p:nvPr>
            <p:ph idx="1"/>
          </p:nvPr>
        </p:nvSpPr>
        <p:spPr>
          <a:xfrm>
            <a:off x="628650" y="1825625"/>
            <a:ext cx="7886700" cy="4351338"/>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Tree>
    <p:extLst>
      <p:ext uri="{BB962C8B-B14F-4D97-AF65-F5344CB8AC3E}">
        <p14:creationId xmlns:p14="http://schemas.microsoft.com/office/powerpoint/2010/main" val="18351458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a:prstGeom prst="rect">
            <a:avLst/>
          </a:prstGeom>
        </p:spPr>
        <p:txBody>
          <a:bodyPr anchor="b"/>
          <a:lstStyle>
            <a:lvl1pPr>
              <a:defRPr sz="6000"/>
            </a:lvl1pPr>
          </a:lstStyle>
          <a:p>
            <a:r>
              <a:rPr lang="fr-FR"/>
              <a:t>Modifiez le style du titre</a:t>
            </a:r>
            <a:endParaRPr lang="fr-CH"/>
          </a:p>
        </p:txBody>
      </p:sp>
      <p:sp>
        <p:nvSpPr>
          <p:cNvPr id="3" name="Espace réservé du texte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Modifier les styles du texte du masque</a:t>
            </a:r>
          </a:p>
        </p:txBody>
      </p:sp>
    </p:spTree>
    <p:extLst>
      <p:ext uri="{BB962C8B-B14F-4D97-AF65-F5344CB8AC3E}">
        <p14:creationId xmlns:p14="http://schemas.microsoft.com/office/powerpoint/2010/main" val="4222715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1325563"/>
          </a:xfrm>
          <a:prstGeom prst="rect">
            <a:avLst/>
          </a:prstGeom>
        </p:spPr>
        <p:txBody>
          <a:bodyPr/>
          <a:lstStyle/>
          <a:p>
            <a:r>
              <a:rPr lang="fr-FR"/>
              <a:t>Modifiez le style du titre</a:t>
            </a:r>
            <a:endParaRPr lang="fr-CH"/>
          </a:p>
        </p:txBody>
      </p:sp>
      <p:sp>
        <p:nvSpPr>
          <p:cNvPr id="3" name="Espace réservé du contenu 2"/>
          <p:cNvSpPr>
            <a:spLocks noGrp="1"/>
          </p:cNvSpPr>
          <p:nvPr>
            <p:ph sz="half" idx="1"/>
          </p:nvPr>
        </p:nvSpPr>
        <p:spPr>
          <a:xfrm>
            <a:off x="628650" y="1825625"/>
            <a:ext cx="3867150" cy="4351338"/>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4648200" y="1825625"/>
            <a:ext cx="3867150" cy="4351338"/>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Tree>
    <p:extLst>
      <p:ext uri="{BB962C8B-B14F-4D97-AF65-F5344CB8AC3E}">
        <p14:creationId xmlns:p14="http://schemas.microsoft.com/office/powerpoint/2010/main" val="1629823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a:prstGeom prst="rect">
            <a:avLst/>
          </a:prstGeom>
        </p:spPr>
        <p:txBody>
          <a:bodyPr/>
          <a:lstStyle/>
          <a:p>
            <a:r>
              <a:rPr lang="fr-FR"/>
              <a:t>Modifiez le style du titre</a:t>
            </a:r>
            <a:endParaRPr lang="fr-CH"/>
          </a:p>
        </p:txBody>
      </p:sp>
      <p:sp>
        <p:nvSpPr>
          <p:cNvPr id="3" name="Espace réservé du texte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630238" y="2505075"/>
            <a:ext cx="3868737" cy="3684588"/>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4629150" y="2505075"/>
            <a:ext cx="3887788" cy="3684588"/>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Tree>
    <p:extLst>
      <p:ext uri="{BB962C8B-B14F-4D97-AF65-F5344CB8AC3E}">
        <p14:creationId xmlns:p14="http://schemas.microsoft.com/office/powerpoint/2010/main" val="16836352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1325563"/>
          </a:xfrm>
          <a:prstGeom prst="rect">
            <a:avLst/>
          </a:prstGeom>
        </p:spPr>
        <p:txBody>
          <a:bodyPr/>
          <a:lstStyle/>
          <a:p>
            <a:r>
              <a:rPr lang="fr-FR"/>
              <a:t>Modifiez le style du titre</a:t>
            </a:r>
            <a:endParaRPr lang="fr-CH"/>
          </a:p>
        </p:txBody>
      </p:sp>
    </p:spTree>
    <p:extLst>
      <p:ext uri="{BB962C8B-B14F-4D97-AF65-F5344CB8AC3E}">
        <p14:creationId xmlns:p14="http://schemas.microsoft.com/office/powerpoint/2010/main" val="1028924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12186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a:prstGeom prst="rect">
            <a:avLst/>
          </a:prstGeom>
        </p:spPr>
        <p:txBody>
          <a:bodyPr anchor="b"/>
          <a:lstStyle>
            <a:lvl1pPr>
              <a:defRPr sz="3200"/>
            </a:lvl1pPr>
          </a:lstStyle>
          <a:p>
            <a:r>
              <a:rPr lang="fr-FR"/>
              <a:t>Modifiez le style du titre</a:t>
            </a:r>
            <a:endParaRPr lang="fr-CH"/>
          </a:p>
        </p:txBody>
      </p:sp>
      <p:sp>
        <p:nvSpPr>
          <p:cNvPr id="3" name="Espace réservé du contenu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2188633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DE"/>
              <a:t>Titelmasterformat durch Klicken bearbeiten</a:t>
            </a:r>
            <a:endParaRPr lang="fr-CH"/>
          </a:p>
        </p:txBody>
      </p:sp>
      <p:sp>
        <p:nvSpPr>
          <p:cNvPr id="3" name="Espace réservé du contenu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CH"/>
          </a:p>
        </p:txBody>
      </p:sp>
      <p:sp>
        <p:nvSpPr>
          <p:cNvPr id="4" name="Rectangle 4"/>
          <p:cNvSpPr>
            <a:spLocks noGrp="1" noChangeArrowheads="1"/>
          </p:cNvSpPr>
          <p:nvPr>
            <p:ph type="dt" sz="half" idx="10"/>
          </p:nvPr>
        </p:nvSpPr>
        <p:spPr>
          <a:ln/>
        </p:spPr>
        <p:txBody>
          <a:bodyPr/>
          <a:lstStyle>
            <a:lvl1pPr>
              <a:defRPr/>
            </a:lvl1pPr>
          </a:lstStyle>
          <a:p>
            <a:pPr>
              <a:defRPr/>
            </a:pPr>
            <a:endParaRPr lang="fr-CH"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CH" altLang="fr-FR"/>
          </a:p>
        </p:txBody>
      </p:sp>
      <p:sp>
        <p:nvSpPr>
          <p:cNvPr id="6" name="Rectangle 6"/>
          <p:cNvSpPr>
            <a:spLocks noGrp="1" noChangeArrowheads="1"/>
          </p:cNvSpPr>
          <p:nvPr>
            <p:ph type="sldNum" sz="quarter" idx="12"/>
          </p:nvPr>
        </p:nvSpPr>
        <p:spPr>
          <a:ln/>
        </p:spPr>
        <p:txBody>
          <a:bodyPr/>
          <a:lstStyle>
            <a:lvl1pPr>
              <a:defRPr/>
            </a:lvl1pPr>
          </a:lstStyle>
          <a:p>
            <a:pPr>
              <a:defRPr/>
            </a:pPr>
            <a:fld id="{39E1D1C2-4DF5-487F-889A-D7F630CB139D}" type="slidenum">
              <a:rPr lang="fr-CH" altLang="fr-FR"/>
              <a:pPr>
                <a:defRPr/>
              </a:pPr>
              <a:t>‹Nr.›</a:t>
            </a:fld>
            <a:endParaRPr lang="fr-CH" altLang="fr-FR"/>
          </a:p>
        </p:txBody>
      </p:sp>
    </p:spTree>
    <p:extLst>
      <p:ext uri="{BB962C8B-B14F-4D97-AF65-F5344CB8AC3E}">
        <p14:creationId xmlns:p14="http://schemas.microsoft.com/office/powerpoint/2010/main" val="1262105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a:prstGeom prst="rect">
            <a:avLst/>
          </a:prstGeom>
        </p:spPr>
        <p:txBody>
          <a:bodyPr anchor="b"/>
          <a:lstStyle>
            <a:lvl1pPr>
              <a:defRPr sz="3200"/>
            </a:lvl1pPr>
          </a:lstStyle>
          <a:p>
            <a:r>
              <a:rPr lang="fr-FR"/>
              <a:t>Modifiez le style du titre</a:t>
            </a:r>
            <a:endParaRPr lang="fr-CH"/>
          </a:p>
        </p:txBody>
      </p:sp>
      <p:sp>
        <p:nvSpPr>
          <p:cNvPr id="3" name="Espace réservé pour une image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a:p>
        </p:txBody>
      </p:sp>
      <p:sp>
        <p:nvSpPr>
          <p:cNvPr id="4" name="Espace réservé du texte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15370214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1325563"/>
          </a:xfrm>
          <a:prstGeom prst="rect">
            <a:avLst/>
          </a:prstGeom>
        </p:spPr>
        <p:txBody>
          <a:bodyPr/>
          <a:lstStyle/>
          <a:p>
            <a:r>
              <a:rPr lang="fr-FR"/>
              <a:t>Modifiez le style du titre</a:t>
            </a:r>
            <a:endParaRPr lang="fr-CH"/>
          </a:p>
        </p:txBody>
      </p:sp>
      <p:sp>
        <p:nvSpPr>
          <p:cNvPr id="3" name="Espace réservé du texte vertical 2"/>
          <p:cNvSpPr>
            <a:spLocks noGrp="1"/>
          </p:cNvSpPr>
          <p:nvPr>
            <p:ph type="body" orient="vert" idx="1"/>
          </p:nvPr>
        </p:nvSpPr>
        <p:spPr>
          <a:xfrm>
            <a:off x="628650" y="1825625"/>
            <a:ext cx="7886700" cy="4351338"/>
          </a:xfrm>
          <a:prstGeom prst="rect">
            <a:avLst/>
          </a:prstGeo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Tree>
    <p:extLst>
      <p:ext uri="{BB962C8B-B14F-4D97-AF65-F5344CB8AC3E}">
        <p14:creationId xmlns:p14="http://schemas.microsoft.com/office/powerpoint/2010/main" val="8008649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a:prstGeom prst="rect">
            <a:avLst/>
          </a:prstGeom>
        </p:spPr>
        <p:txBody>
          <a:bodyPr vert="eaVert"/>
          <a:lstStyle/>
          <a:p>
            <a:r>
              <a:rPr lang="fr-FR"/>
              <a:t>Modifiez le style du titre</a:t>
            </a:r>
            <a:endParaRPr lang="fr-CH"/>
          </a:p>
        </p:txBody>
      </p:sp>
      <p:sp>
        <p:nvSpPr>
          <p:cNvPr id="3" name="Espace réservé du texte vertical 2"/>
          <p:cNvSpPr>
            <a:spLocks noGrp="1"/>
          </p:cNvSpPr>
          <p:nvPr>
            <p:ph type="body" orient="vert" idx="1"/>
          </p:nvPr>
        </p:nvSpPr>
        <p:spPr>
          <a:xfrm>
            <a:off x="628650" y="365125"/>
            <a:ext cx="5762625" cy="5811838"/>
          </a:xfrm>
          <a:prstGeom prst="rect">
            <a:avLst/>
          </a:prstGeo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Tree>
    <p:extLst>
      <p:ext uri="{BB962C8B-B14F-4D97-AF65-F5344CB8AC3E}">
        <p14:creationId xmlns:p14="http://schemas.microsoft.com/office/powerpoint/2010/main" val="293783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endParaRPr lang="fr-CH"/>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Formatvorlagen des Textmasters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fr-CH"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CH" altLang="fr-FR"/>
          </a:p>
        </p:txBody>
      </p:sp>
      <p:sp>
        <p:nvSpPr>
          <p:cNvPr id="6" name="Rectangle 6"/>
          <p:cNvSpPr>
            <a:spLocks noGrp="1" noChangeArrowheads="1"/>
          </p:cNvSpPr>
          <p:nvPr>
            <p:ph type="sldNum" sz="quarter" idx="12"/>
          </p:nvPr>
        </p:nvSpPr>
        <p:spPr>
          <a:ln/>
        </p:spPr>
        <p:txBody>
          <a:bodyPr/>
          <a:lstStyle>
            <a:lvl1pPr>
              <a:defRPr/>
            </a:lvl1pPr>
          </a:lstStyle>
          <a:p>
            <a:pPr>
              <a:defRPr/>
            </a:pPr>
            <a:fld id="{03462AD4-0EAA-41B7-9C5C-258A37FF2954}" type="slidenum">
              <a:rPr lang="fr-CH" altLang="fr-FR"/>
              <a:pPr>
                <a:defRPr/>
              </a:pPr>
              <a:t>‹Nr.›</a:t>
            </a:fld>
            <a:endParaRPr lang="fr-CH" altLang="fr-FR"/>
          </a:p>
        </p:txBody>
      </p:sp>
    </p:spTree>
    <p:extLst>
      <p:ext uri="{BB962C8B-B14F-4D97-AF65-F5344CB8AC3E}">
        <p14:creationId xmlns:p14="http://schemas.microsoft.com/office/powerpoint/2010/main" val="1289754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DE"/>
              <a:t>Titelmasterformat durch Klicken bearbeiten</a:t>
            </a:r>
            <a:endParaRPr lang="fr-CH"/>
          </a:p>
        </p:txBody>
      </p:sp>
      <p:sp>
        <p:nvSpPr>
          <p:cNvPr id="3" name="Espace réservé du contenu 2"/>
          <p:cNvSpPr>
            <a:spLocks noGrp="1"/>
          </p:cNvSpPr>
          <p:nvPr>
            <p:ph sz="half" idx="1"/>
          </p:nvPr>
        </p:nvSpPr>
        <p:spPr>
          <a:xfrm>
            <a:off x="457200" y="2060575"/>
            <a:ext cx="4038600" cy="4065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CH"/>
          </a:p>
        </p:txBody>
      </p:sp>
      <p:sp>
        <p:nvSpPr>
          <p:cNvPr id="4" name="Espace réservé du contenu 3"/>
          <p:cNvSpPr>
            <a:spLocks noGrp="1"/>
          </p:cNvSpPr>
          <p:nvPr>
            <p:ph sz="half" idx="2"/>
          </p:nvPr>
        </p:nvSpPr>
        <p:spPr>
          <a:xfrm>
            <a:off x="4648200" y="2060575"/>
            <a:ext cx="4038600" cy="4065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CH"/>
          </a:p>
        </p:txBody>
      </p:sp>
      <p:sp>
        <p:nvSpPr>
          <p:cNvPr id="5" name="Rectangle 4"/>
          <p:cNvSpPr>
            <a:spLocks noGrp="1" noChangeArrowheads="1"/>
          </p:cNvSpPr>
          <p:nvPr>
            <p:ph type="dt" sz="half" idx="10"/>
          </p:nvPr>
        </p:nvSpPr>
        <p:spPr>
          <a:ln/>
        </p:spPr>
        <p:txBody>
          <a:bodyPr/>
          <a:lstStyle>
            <a:lvl1pPr>
              <a:defRPr/>
            </a:lvl1pPr>
          </a:lstStyle>
          <a:p>
            <a:pPr>
              <a:defRPr/>
            </a:pPr>
            <a:endParaRPr lang="fr-CH" alt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CH" altLang="fr-FR"/>
          </a:p>
        </p:txBody>
      </p:sp>
      <p:sp>
        <p:nvSpPr>
          <p:cNvPr id="7" name="Rectangle 6"/>
          <p:cNvSpPr>
            <a:spLocks noGrp="1" noChangeArrowheads="1"/>
          </p:cNvSpPr>
          <p:nvPr>
            <p:ph type="sldNum" sz="quarter" idx="12"/>
          </p:nvPr>
        </p:nvSpPr>
        <p:spPr>
          <a:ln/>
        </p:spPr>
        <p:txBody>
          <a:bodyPr/>
          <a:lstStyle>
            <a:lvl1pPr>
              <a:defRPr/>
            </a:lvl1pPr>
          </a:lstStyle>
          <a:p>
            <a:pPr>
              <a:defRPr/>
            </a:pPr>
            <a:fld id="{9A1266A8-880E-4FB5-93B0-5848A9601F38}" type="slidenum">
              <a:rPr lang="fr-CH" altLang="fr-FR"/>
              <a:pPr>
                <a:defRPr/>
              </a:pPr>
              <a:t>‹Nr.›</a:t>
            </a:fld>
            <a:endParaRPr lang="fr-CH" altLang="fr-FR"/>
          </a:p>
        </p:txBody>
      </p:sp>
    </p:spTree>
    <p:extLst>
      <p:ext uri="{BB962C8B-B14F-4D97-AF65-F5344CB8AC3E}">
        <p14:creationId xmlns:p14="http://schemas.microsoft.com/office/powerpoint/2010/main" val="2262076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de-DE"/>
              <a:t>Titelmasterformat durch Klicken bearbeiten</a:t>
            </a:r>
            <a:endParaRPr lang="fr-CH"/>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Espace réservé du contenu 3"/>
          <p:cNvSpPr>
            <a:spLocks noGrp="1"/>
          </p:cNvSpPr>
          <p:nvPr>
            <p:ph sz="half" idx="2"/>
          </p:nvPr>
        </p:nvSpPr>
        <p:spPr>
          <a:xfrm>
            <a:off x="630238" y="2505075"/>
            <a:ext cx="386873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CH"/>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Espace réservé du contenu 5"/>
          <p:cNvSpPr>
            <a:spLocks noGrp="1"/>
          </p:cNvSpPr>
          <p:nvPr>
            <p:ph sz="quarter" idx="4"/>
          </p:nvPr>
        </p:nvSpPr>
        <p:spPr>
          <a:xfrm>
            <a:off x="4629150" y="2505075"/>
            <a:ext cx="38877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CH"/>
          </a:p>
        </p:txBody>
      </p:sp>
      <p:sp>
        <p:nvSpPr>
          <p:cNvPr id="7" name="Rectangle 4"/>
          <p:cNvSpPr>
            <a:spLocks noGrp="1" noChangeArrowheads="1"/>
          </p:cNvSpPr>
          <p:nvPr>
            <p:ph type="dt" sz="half" idx="10"/>
          </p:nvPr>
        </p:nvSpPr>
        <p:spPr>
          <a:ln/>
        </p:spPr>
        <p:txBody>
          <a:bodyPr/>
          <a:lstStyle>
            <a:lvl1pPr>
              <a:defRPr/>
            </a:lvl1pPr>
          </a:lstStyle>
          <a:p>
            <a:pPr>
              <a:defRPr/>
            </a:pPr>
            <a:endParaRPr lang="fr-CH" alt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CH" altLang="fr-FR"/>
          </a:p>
        </p:txBody>
      </p:sp>
      <p:sp>
        <p:nvSpPr>
          <p:cNvPr id="9" name="Rectangle 6"/>
          <p:cNvSpPr>
            <a:spLocks noGrp="1" noChangeArrowheads="1"/>
          </p:cNvSpPr>
          <p:nvPr>
            <p:ph type="sldNum" sz="quarter" idx="12"/>
          </p:nvPr>
        </p:nvSpPr>
        <p:spPr>
          <a:ln/>
        </p:spPr>
        <p:txBody>
          <a:bodyPr/>
          <a:lstStyle>
            <a:lvl1pPr>
              <a:defRPr/>
            </a:lvl1pPr>
          </a:lstStyle>
          <a:p>
            <a:pPr>
              <a:defRPr/>
            </a:pPr>
            <a:fld id="{C7DDC67F-A210-442B-8C84-2613CDF8EA4E}" type="slidenum">
              <a:rPr lang="fr-CH" altLang="fr-FR"/>
              <a:pPr>
                <a:defRPr/>
              </a:pPr>
              <a:t>‹Nr.›</a:t>
            </a:fld>
            <a:endParaRPr lang="fr-CH" altLang="fr-FR"/>
          </a:p>
        </p:txBody>
      </p:sp>
    </p:spTree>
    <p:extLst>
      <p:ext uri="{BB962C8B-B14F-4D97-AF65-F5344CB8AC3E}">
        <p14:creationId xmlns:p14="http://schemas.microsoft.com/office/powerpoint/2010/main" val="3353095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DE"/>
              <a:t>Titelmasterformat durch Klicken bearbeiten</a:t>
            </a:r>
            <a:endParaRPr lang="fr-CH"/>
          </a:p>
        </p:txBody>
      </p:sp>
      <p:sp>
        <p:nvSpPr>
          <p:cNvPr id="3" name="Rectangle 4"/>
          <p:cNvSpPr>
            <a:spLocks noGrp="1" noChangeArrowheads="1"/>
          </p:cNvSpPr>
          <p:nvPr>
            <p:ph type="dt" sz="half" idx="10"/>
          </p:nvPr>
        </p:nvSpPr>
        <p:spPr>
          <a:ln/>
        </p:spPr>
        <p:txBody>
          <a:bodyPr/>
          <a:lstStyle>
            <a:lvl1pPr>
              <a:defRPr/>
            </a:lvl1pPr>
          </a:lstStyle>
          <a:p>
            <a:pPr>
              <a:defRPr/>
            </a:pPr>
            <a:endParaRPr lang="fr-CH" alt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CH" altLang="fr-FR"/>
          </a:p>
        </p:txBody>
      </p:sp>
      <p:sp>
        <p:nvSpPr>
          <p:cNvPr id="5" name="Rectangle 6"/>
          <p:cNvSpPr>
            <a:spLocks noGrp="1" noChangeArrowheads="1"/>
          </p:cNvSpPr>
          <p:nvPr>
            <p:ph type="sldNum" sz="quarter" idx="12"/>
          </p:nvPr>
        </p:nvSpPr>
        <p:spPr>
          <a:ln/>
        </p:spPr>
        <p:txBody>
          <a:bodyPr/>
          <a:lstStyle>
            <a:lvl1pPr>
              <a:defRPr/>
            </a:lvl1pPr>
          </a:lstStyle>
          <a:p>
            <a:pPr>
              <a:defRPr/>
            </a:pPr>
            <a:fld id="{2D331279-B5C8-4DB8-ABC7-980EB7F64ECA}" type="slidenum">
              <a:rPr lang="fr-CH" altLang="fr-FR"/>
              <a:pPr>
                <a:defRPr/>
              </a:pPr>
              <a:t>‹Nr.›</a:t>
            </a:fld>
            <a:endParaRPr lang="fr-CH" altLang="fr-FR"/>
          </a:p>
        </p:txBody>
      </p:sp>
    </p:spTree>
    <p:extLst>
      <p:ext uri="{BB962C8B-B14F-4D97-AF65-F5344CB8AC3E}">
        <p14:creationId xmlns:p14="http://schemas.microsoft.com/office/powerpoint/2010/main" val="1964625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CH" alt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CH" altLang="fr-FR"/>
          </a:p>
        </p:txBody>
      </p:sp>
      <p:sp>
        <p:nvSpPr>
          <p:cNvPr id="4" name="Rectangle 6"/>
          <p:cNvSpPr>
            <a:spLocks noGrp="1" noChangeArrowheads="1"/>
          </p:cNvSpPr>
          <p:nvPr>
            <p:ph type="sldNum" sz="quarter" idx="12"/>
          </p:nvPr>
        </p:nvSpPr>
        <p:spPr>
          <a:ln/>
        </p:spPr>
        <p:txBody>
          <a:bodyPr/>
          <a:lstStyle>
            <a:lvl1pPr>
              <a:defRPr/>
            </a:lvl1pPr>
          </a:lstStyle>
          <a:p>
            <a:pPr>
              <a:defRPr/>
            </a:pPr>
            <a:fld id="{E1B51E54-E28A-43A9-B549-276C7D98B6A8}" type="slidenum">
              <a:rPr lang="fr-CH" altLang="fr-FR"/>
              <a:pPr>
                <a:defRPr/>
              </a:pPr>
              <a:t>‹Nr.›</a:t>
            </a:fld>
            <a:endParaRPr lang="fr-CH" altLang="fr-FR"/>
          </a:p>
        </p:txBody>
      </p:sp>
    </p:spTree>
    <p:extLst>
      <p:ext uri="{BB962C8B-B14F-4D97-AF65-F5344CB8AC3E}">
        <p14:creationId xmlns:p14="http://schemas.microsoft.com/office/powerpoint/2010/main" val="3190787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endParaRPr lang="fr-CH"/>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CH"/>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fr-CH" alt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CH" altLang="fr-FR"/>
          </a:p>
        </p:txBody>
      </p:sp>
      <p:sp>
        <p:nvSpPr>
          <p:cNvPr id="7" name="Rectangle 6"/>
          <p:cNvSpPr>
            <a:spLocks noGrp="1" noChangeArrowheads="1"/>
          </p:cNvSpPr>
          <p:nvPr>
            <p:ph type="sldNum" sz="quarter" idx="12"/>
          </p:nvPr>
        </p:nvSpPr>
        <p:spPr>
          <a:ln/>
        </p:spPr>
        <p:txBody>
          <a:bodyPr/>
          <a:lstStyle>
            <a:lvl1pPr>
              <a:defRPr/>
            </a:lvl1pPr>
          </a:lstStyle>
          <a:p>
            <a:pPr>
              <a:defRPr/>
            </a:pPr>
            <a:fld id="{7F33A305-E6CC-4544-8A04-71719D4B4BBC}" type="slidenum">
              <a:rPr lang="fr-CH" altLang="fr-FR"/>
              <a:pPr>
                <a:defRPr/>
              </a:pPr>
              <a:t>‹Nr.›</a:t>
            </a:fld>
            <a:endParaRPr lang="fr-CH" altLang="fr-FR"/>
          </a:p>
        </p:txBody>
      </p:sp>
    </p:spTree>
    <p:extLst>
      <p:ext uri="{BB962C8B-B14F-4D97-AF65-F5344CB8AC3E}">
        <p14:creationId xmlns:p14="http://schemas.microsoft.com/office/powerpoint/2010/main" val="335048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endParaRPr lang="fr-CH"/>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lang="fr-CH" noProof="0"/>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fr-CH" alt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CH" altLang="fr-FR"/>
          </a:p>
        </p:txBody>
      </p:sp>
      <p:sp>
        <p:nvSpPr>
          <p:cNvPr id="7" name="Rectangle 6"/>
          <p:cNvSpPr>
            <a:spLocks noGrp="1" noChangeArrowheads="1"/>
          </p:cNvSpPr>
          <p:nvPr>
            <p:ph type="sldNum" sz="quarter" idx="12"/>
          </p:nvPr>
        </p:nvSpPr>
        <p:spPr>
          <a:ln/>
        </p:spPr>
        <p:txBody>
          <a:bodyPr/>
          <a:lstStyle>
            <a:lvl1pPr>
              <a:defRPr/>
            </a:lvl1pPr>
          </a:lstStyle>
          <a:p>
            <a:pPr>
              <a:defRPr/>
            </a:pPr>
            <a:fld id="{4D10D7FA-EB40-449A-8314-0596D64145A1}" type="slidenum">
              <a:rPr lang="fr-CH" altLang="fr-FR"/>
              <a:pPr>
                <a:defRPr/>
              </a:pPr>
              <a:t>‹Nr.›</a:t>
            </a:fld>
            <a:endParaRPr lang="fr-CH" altLang="fr-FR"/>
          </a:p>
        </p:txBody>
      </p:sp>
    </p:spTree>
    <p:extLst>
      <p:ext uri="{BB962C8B-B14F-4D97-AF65-F5344CB8AC3E}">
        <p14:creationId xmlns:p14="http://schemas.microsoft.com/office/powerpoint/2010/main" val="3864422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37719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fond"/>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975100" y="6470650"/>
            <a:ext cx="5168900"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457200" y="981075"/>
            <a:ext cx="8229600" cy="935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CH" altLang="fr-FR"/>
              <a:t>Mastertitelformat bearbeiten</a:t>
            </a:r>
          </a:p>
        </p:txBody>
      </p:sp>
      <p:sp>
        <p:nvSpPr>
          <p:cNvPr id="1029" name="Rectangle 3"/>
          <p:cNvSpPr>
            <a:spLocks noGrp="1" noChangeArrowheads="1"/>
          </p:cNvSpPr>
          <p:nvPr>
            <p:ph type="body" idx="1"/>
          </p:nvPr>
        </p:nvSpPr>
        <p:spPr bwMode="auto">
          <a:xfrm>
            <a:off x="457200" y="2060575"/>
            <a:ext cx="8229600" cy="4065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CH" altLang="fr-FR"/>
              <a:t>Mastertextformat bearbeiten</a:t>
            </a:r>
          </a:p>
          <a:p>
            <a:pPr lvl="1"/>
            <a:r>
              <a:rPr lang="fr-CH" altLang="fr-FR"/>
              <a:t>Zweite Ebene</a:t>
            </a:r>
          </a:p>
          <a:p>
            <a:pPr lvl="2"/>
            <a:r>
              <a:rPr lang="fr-CH" altLang="fr-FR"/>
              <a:t>Dritte Ebene</a:t>
            </a:r>
          </a:p>
          <a:p>
            <a:pPr lvl="3"/>
            <a:r>
              <a:rPr lang="fr-CH" altLang="fr-FR"/>
              <a:t>Vierte Ebene</a:t>
            </a:r>
          </a:p>
          <a:p>
            <a:pPr lvl="4"/>
            <a:r>
              <a:rPr lang="fr-CH" altLang="fr-FR"/>
              <a:t>Fünfte Ebene</a:t>
            </a:r>
          </a:p>
        </p:txBody>
      </p:sp>
      <p:sp>
        <p:nvSpPr>
          <p:cNvPr id="5124" name="Rectangle 4"/>
          <p:cNvSpPr>
            <a:spLocks noGrp="1" noChangeArrowheads="1"/>
          </p:cNvSpPr>
          <p:nvPr>
            <p:ph type="dt" sz="half" idx="2"/>
          </p:nvPr>
        </p:nvSpPr>
        <p:spPr bwMode="auto">
          <a:xfrm>
            <a:off x="457200" y="6245225"/>
            <a:ext cx="1090613"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400"/>
            </a:lvl1pPr>
          </a:lstStyle>
          <a:p>
            <a:pPr>
              <a:defRPr/>
            </a:pPr>
            <a:endParaRPr lang="fr-CH" altLang="fr-FR"/>
          </a:p>
        </p:txBody>
      </p:sp>
      <p:sp>
        <p:nvSpPr>
          <p:cNvPr id="5125" name="Rectangle 5"/>
          <p:cNvSpPr>
            <a:spLocks noGrp="1" noChangeArrowheads="1"/>
          </p:cNvSpPr>
          <p:nvPr>
            <p:ph type="ftr" sz="quarter" idx="3"/>
          </p:nvPr>
        </p:nvSpPr>
        <p:spPr bwMode="auto">
          <a:xfrm>
            <a:off x="1692275" y="6245225"/>
            <a:ext cx="2087563"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spcBef>
                <a:spcPct val="0"/>
              </a:spcBef>
              <a:buFontTx/>
              <a:buNone/>
              <a:defRPr sz="1400"/>
            </a:lvl1pPr>
          </a:lstStyle>
          <a:p>
            <a:pPr>
              <a:defRPr/>
            </a:pPr>
            <a:endParaRPr lang="fr-CH" altLang="fr-FR"/>
          </a:p>
        </p:txBody>
      </p:sp>
      <p:sp>
        <p:nvSpPr>
          <p:cNvPr id="5126" name="Rectangle 6"/>
          <p:cNvSpPr>
            <a:spLocks noGrp="1" noChangeArrowheads="1"/>
          </p:cNvSpPr>
          <p:nvPr>
            <p:ph type="sldNum" sz="quarter" idx="4"/>
          </p:nvPr>
        </p:nvSpPr>
        <p:spPr bwMode="auto">
          <a:xfrm>
            <a:off x="8027988" y="6245225"/>
            <a:ext cx="658812"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FontTx/>
              <a:buNone/>
              <a:defRPr sz="1400"/>
            </a:lvl1pPr>
          </a:lstStyle>
          <a:p>
            <a:pPr>
              <a:defRPr/>
            </a:pPr>
            <a:fld id="{F79A95BF-B125-4B2E-A0CF-D81EB1CF5089}" type="slidenum">
              <a:rPr lang="fr-CH" altLang="fr-FR"/>
              <a:pPr>
                <a:defRPr/>
              </a:pPr>
              <a:t>‹Nr.›</a:t>
            </a:fld>
            <a:endParaRPr lang="fr-CH" altLang="fr-FR"/>
          </a:p>
        </p:txBody>
      </p:sp>
    </p:spTree>
  </p:cSld>
  <p:clrMap bg1="lt1" tx1="dk1" bg2="lt2" tx2="dk2" accent1="accent1" accent2="accent2" accent3="accent3" accent4="accent4" accent5="accent5" accent6="accent6" hlink="hlink" folHlink="folHlink"/>
  <p:sldLayoutIdLst>
    <p:sldLayoutId id="2147483718"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rtl="0" eaLnBrk="1" fontAlgn="base" hangingPunct="1">
        <a:spcBef>
          <a:spcPct val="0"/>
        </a:spcBef>
        <a:spcAft>
          <a:spcPct val="0"/>
        </a:spcAft>
        <a:defRPr sz="2400" b="1" kern="1200">
          <a:solidFill>
            <a:schemeClr val="tx2"/>
          </a:solidFill>
          <a:latin typeface="+mj-lt"/>
          <a:ea typeface="+mj-ea"/>
          <a:cs typeface="+mj-cs"/>
        </a:defRPr>
      </a:lvl1pPr>
      <a:lvl2pPr algn="l" rtl="0" eaLnBrk="1" fontAlgn="base" hangingPunct="1">
        <a:spcBef>
          <a:spcPct val="0"/>
        </a:spcBef>
        <a:spcAft>
          <a:spcPct val="0"/>
        </a:spcAft>
        <a:defRPr sz="2400" b="1">
          <a:solidFill>
            <a:schemeClr val="tx2"/>
          </a:solidFill>
          <a:latin typeface="Arial" panose="020B0604020202020204" pitchFamily="34" charset="0"/>
        </a:defRPr>
      </a:lvl2pPr>
      <a:lvl3pPr algn="l" rtl="0" eaLnBrk="1" fontAlgn="base" hangingPunct="1">
        <a:spcBef>
          <a:spcPct val="0"/>
        </a:spcBef>
        <a:spcAft>
          <a:spcPct val="0"/>
        </a:spcAft>
        <a:defRPr sz="2400" b="1">
          <a:solidFill>
            <a:schemeClr val="tx2"/>
          </a:solidFill>
          <a:latin typeface="Arial" panose="020B0604020202020204" pitchFamily="34" charset="0"/>
        </a:defRPr>
      </a:lvl3pPr>
      <a:lvl4pPr algn="l" rtl="0" eaLnBrk="1" fontAlgn="base" hangingPunct="1">
        <a:spcBef>
          <a:spcPct val="0"/>
        </a:spcBef>
        <a:spcAft>
          <a:spcPct val="0"/>
        </a:spcAft>
        <a:defRPr sz="2400" b="1">
          <a:solidFill>
            <a:schemeClr val="tx2"/>
          </a:solidFill>
          <a:latin typeface="Arial" panose="020B0604020202020204" pitchFamily="34" charset="0"/>
        </a:defRPr>
      </a:lvl4pPr>
      <a:lvl5pPr algn="l" rtl="0" eaLnBrk="1" fontAlgn="base" hangingPunct="1">
        <a:spcBef>
          <a:spcPct val="0"/>
        </a:spcBef>
        <a:spcAft>
          <a:spcPct val="0"/>
        </a:spcAft>
        <a:defRPr sz="2400" b="1">
          <a:solidFill>
            <a:schemeClr val="tx2"/>
          </a:solidFill>
          <a:latin typeface="Arial" panose="020B0604020202020204" pitchFamily="34" charset="0"/>
        </a:defRPr>
      </a:lvl5pPr>
      <a:lvl6pPr marL="457200" algn="l" rtl="0" eaLnBrk="1" fontAlgn="base" hangingPunct="1">
        <a:spcBef>
          <a:spcPct val="0"/>
        </a:spcBef>
        <a:spcAft>
          <a:spcPct val="0"/>
        </a:spcAft>
        <a:defRPr sz="2400" b="1">
          <a:solidFill>
            <a:schemeClr val="tx2"/>
          </a:solidFill>
          <a:latin typeface="Arial" panose="020B0604020202020204" pitchFamily="34" charset="0"/>
        </a:defRPr>
      </a:lvl6pPr>
      <a:lvl7pPr marL="914400" algn="l" rtl="0" eaLnBrk="1" fontAlgn="base" hangingPunct="1">
        <a:spcBef>
          <a:spcPct val="0"/>
        </a:spcBef>
        <a:spcAft>
          <a:spcPct val="0"/>
        </a:spcAft>
        <a:defRPr sz="2400" b="1">
          <a:solidFill>
            <a:schemeClr val="tx2"/>
          </a:solidFill>
          <a:latin typeface="Arial" panose="020B0604020202020204" pitchFamily="34" charset="0"/>
        </a:defRPr>
      </a:lvl7pPr>
      <a:lvl8pPr marL="1371600" algn="l" rtl="0" eaLnBrk="1" fontAlgn="base" hangingPunct="1">
        <a:spcBef>
          <a:spcPct val="0"/>
        </a:spcBef>
        <a:spcAft>
          <a:spcPct val="0"/>
        </a:spcAft>
        <a:defRPr sz="2400" b="1">
          <a:solidFill>
            <a:schemeClr val="tx2"/>
          </a:solidFill>
          <a:latin typeface="Arial" panose="020B0604020202020204" pitchFamily="34" charset="0"/>
        </a:defRPr>
      </a:lvl8pPr>
      <a:lvl9pPr marL="1828800" algn="l" rtl="0" eaLnBrk="1" fontAlgn="base" hangingPunct="1">
        <a:spcBef>
          <a:spcPct val="0"/>
        </a:spcBef>
        <a:spcAft>
          <a:spcPct val="0"/>
        </a:spcAft>
        <a:defRPr sz="2400" b="1">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24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2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2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37719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8" descr="fond"/>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975100" y="6470650"/>
            <a:ext cx="5168900"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37719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5" descr="fond"/>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975100" y="6470650"/>
            <a:ext cx="5168900"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6" descr="Sans titre-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87675" y="1341438"/>
            <a:ext cx="4379913" cy="352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rtl="0" eaLnBrk="0" fontAlgn="base" hangingPunct="0">
        <a:spcBef>
          <a:spcPct val="0"/>
        </a:spcBef>
        <a:spcAft>
          <a:spcPct val="0"/>
        </a:spcAft>
        <a:defRPr sz="2400" b="1" kern="1200">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panose="020B0604020202020204" pitchFamily="34" charset="0"/>
        </a:defRPr>
      </a:lvl2pPr>
      <a:lvl3pPr algn="l" rtl="0" eaLnBrk="0" fontAlgn="base" hangingPunct="0">
        <a:spcBef>
          <a:spcPct val="0"/>
        </a:spcBef>
        <a:spcAft>
          <a:spcPct val="0"/>
        </a:spcAft>
        <a:defRPr sz="2400" b="1">
          <a:solidFill>
            <a:schemeClr val="tx2"/>
          </a:solidFill>
          <a:latin typeface="Arial" panose="020B0604020202020204" pitchFamily="34" charset="0"/>
        </a:defRPr>
      </a:lvl3pPr>
      <a:lvl4pPr algn="l" rtl="0" eaLnBrk="0" fontAlgn="base" hangingPunct="0">
        <a:spcBef>
          <a:spcPct val="0"/>
        </a:spcBef>
        <a:spcAft>
          <a:spcPct val="0"/>
        </a:spcAft>
        <a:defRPr sz="2400" b="1">
          <a:solidFill>
            <a:schemeClr val="tx2"/>
          </a:solidFill>
          <a:latin typeface="Arial" panose="020B0604020202020204" pitchFamily="34" charset="0"/>
        </a:defRPr>
      </a:lvl4pPr>
      <a:lvl5pPr algn="l" rtl="0" eaLnBrk="0" fontAlgn="base" hangingPunct="0">
        <a:spcBef>
          <a:spcPct val="0"/>
        </a:spcBef>
        <a:spcAft>
          <a:spcPct val="0"/>
        </a:spcAft>
        <a:defRPr sz="2400" b="1">
          <a:solidFill>
            <a:schemeClr val="tx2"/>
          </a:solidFill>
          <a:latin typeface="Arial" panose="020B0604020202020204" pitchFamily="34" charset="0"/>
        </a:defRPr>
      </a:lvl5pPr>
      <a:lvl6pPr marL="457200" algn="l" rtl="0" fontAlgn="base">
        <a:spcBef>
          <a:spcPct val="0"/>
        </a:spcBef>
        <a:spcAft>
          <a:spcPct val="0"/>
        </a:spcAft>
        <a:defRPr sz="2400" b="1">
          <a:solidFill>
            <a:schemeClr val="tx2"/>
          </a:solidFill>
          <a:latin typeface="Arial" panose="020B0604020202020204" pitchFamily="34" charset="0"/>
        </a:defRPr>
      </a:lvl6pPr>
      <a:lvl7pPr marL="914400" algn="l" rtl="0" fontAlgn="base">
        <a:spcBef>
          <a:spcPct val="0"/>
        </a:spcBef>
        <a:spcAft>
          <a:spcPct val="0"/>
        </a:spcAft>
        <a:defRPr sz="2400" b="1">
          <a:solidFill>
            <a:schemeClr val="tx2"/>
          </a:solidFill>
          <a:latin typeface="Arial" panose="020B0604020202020204" pitchFamily="34" charset="0"/>
        </a:defRPr>
      </a:lvl7pPr>
      <a:lvl8pPr marL="1371600" algn="l" rtl="0" fontAlgn="base">
        <a:spcBef>
          <a:spcPct val="0"/>
        </a:spcBef>
        <a:spcAft>
          <a:spcPct val="0"/>
        </a:spcAft>
        <a:defRPr sz="2400" b="1">
          <a:solidFill>
            <a:schemeClr val="tx2"/>
          </a:solidFill>
          <a:latin typeface="Arial" panose="020B0604020202020204" pitchFamily="34" charset="0"/>
        </a:defRPr>
      </a:lvl8pPr>
      <a:lvl9pPr marL="1828800" algn="l" rtl="0" fontAlgn="base">
        <a:spcBef>
          <a:spcPct val="0"/>
        </a:spcBef>
        <a:spcAft>
          <a:spcPct val="0"/>
        </a:spcAft>
        <a:defRPr sz="2400" b="1">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langzeitarchivierung.d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7719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5" descr="fon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75100" y="6443663"/>
            <a:ext cx="516890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7" descr="Sans tit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675" y="1341438"/>
            <a:ext cx="4379913" cy="352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p:txBody>
          <a:bodyPr/>
          <a:lstStyle/>
          <a:p>
            <a:pPr eaLnBrk="1" hangingPunct="1"/>
            <a:r>
              <a:rPr lang="fr-CH" altLang="de-DE"/>
              <a:t>Planung der Kosten</a:t>
            </a:r>
          </a:p>
        </p:txBody>
      </p:sp>
      <p:sp>
        <p:nvSpPr>
          <p:cNvPr id="3" name="Espace réservé du contenu 2"/>
          <p:cNvSpPr>
            <a:spLocks noGrp="1"/>
          </p:cNvSpPr>
          <p:nvPr>
            <p:ph idx="1"/>
          </p:nvPr>
        </p:nvSpPr>
        <p:spPr/>
        <p:txBody>
          <a:bodyPr/>
          <a:lstStyle/>
          <a:p>
            <a:pPr eaLnBrk="1" hangingPunct="1">
              <a:buFont typeface="Wingdings" panose="05000000000000000000" pitchFamily="2" charset="2"/>
              <a:buChar char="Ø"/>
              <a:defRPr/>
            </a:pPr>
            <a:r>
              <a:rPr lang="de-DE" dirty="0"/>
              <a:t>Von externen Firmen entwickelte Systeme, mit Kosten für Wartung, Migration und Lizenzen</a:t>
            </a:r>
          </a:p>
          <a:p>
            <a:pPr marL="0" indent="0" eaLnBrk="1" hangingPunct="1">
              <a:buFontTx/>
              <a:buNone/>
              <a:defRPr/>
            </a:pPr>
            <a:r>
              <a:rPr lang="de-DE" dirty="0"/>
              <a:t>ODER</a:t>
            </a:r>
          </a:p>
          <a:p>
            <a:pPr eaLnBrk="1" hangingPunct="1">
              <a:buFont typeface="Wingdings" panose="05000000000000000000" pitchFamily="2" charset="2"/>
              <a:buChar char="Ø"/>
              <a:defRPr/>
            </a:pPr>
            <a:r>
              <a:rPr lang="de-DE" dirty="0"/>
              <a:t>Open-Access-Lösung, hausgemacht, aber mit Auf- bzw. Ausbau interner Kompetenzen</a:t>
            </a:r>
            <a:endParaRPr lang="fr-CH" strike="sngStrik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p:txBody>
          <a:bodyPr/>
          <a:lstStyle/>
          <a:p>
            <a:pPr eaLnBrk="1" hangingPunct="1"/>
            <a:r>
              <a:rPr lang="fr-CH" altLang="de-DE"/>
              <a:t>Kapitel</a:t>
            </a:r>
          </a:p>
        </p:txBody>
      </p:sp>
      <p:sp>
        <p:nvSpPr>
          <p:cNvPr id="3" name="Espace réservé du contenu 2"/>
          <p:cNvSpPr>
            <a:spLocks noGrp="1"/>
          </p:cNvSpPr>
          <p:nvPr>
            <p:ph idx="1"/>
          </p:nvPr>
        </p:nvSpPr>
        <p:spPr/>
        <p:txBody>
          <a:bodyPr/>
          <a:lstStyle/>
          <a:p>
            <a:pPr eaLnBrk="1" hangingPunct="1">
              <a:defRPr/>
            </a:pPr>
            <a:r>
              <a:rPr lang="fr-CH" dirty="0"/>
              <a:t>3. </a:t>
            </a:r>
            <a:r>
              <a:rPr lang="fr-CH" dirty="0" err="1"/>
              <a:t>Erwerbung</a:t>
            </a:r>
            <a:r>
              <a:rPr lang="fr-CH" dirty="0"/>
              <a:t> der </a:t>
            </a:r>
            <a:r>
              <a:rPr lang="fr-CH" dirty="0" err="1"/>
              <a:t>Daten</a:t>
            </a:r>
            <a:endParaRPr lang="fr-CH" dirty="0"/>
          </a:p>
          <a:p>
            <a:pPr eaLnBrk="1" hangingPunct="1">
              <a:defRPr/>
            </a:pPr>
            <a:endParaRPr lang="fr-CH" dirty="0"/>
          </a:p>
          <a:p>
            <a:pPr eaLnBrk="1" hangingPunct="1">
              <a:buFont typeface="Wingdings" panose="05000000000000000000" pitchFamily="2" charset="2"/>
              <a:buChar char="Ø"/>
              <a:defRPr/>
            </a:pPr>
            <a:r>
              <a:rPr lang="fr-CH" dirty="0" err="1"/>
              <a:t>Prüfen</a:t>
            </a:r>
            <a:r>
              <a:rPr lang="fr-CH" dirty="0"/>
              <a:t> der </a:t>
            </a:r>
            <a:r>
              <a:rPr lang="fr-CH" dirty="0" err="1"/>
              <a:t>gelieferten</a:t>
            </a:r>
            <a:r>
              <a:rPr lang="fr-CH" dirty="0"/>
              <a:t> </a:t>
            </a:r>
            <a:r>
              <a:rPr lang="fr-CH" dirty="0" err="1"/>
              <a:t>Datenqualität</a:t>
            </a:r>
            <a:endParaRPr lang="fr-CH" strike="sngStrike" dirty="0"/>
          </a:p>
          <a:p>
            <a:pPr eaLnBrk="1" hangingPunct="1">
              <a:buFont typeface="Wingdings" panose="05000000000000000000" pitchFamily="2" charset="2"/>
              <a:buChar char="Ø"/>
              <a:defRPr/>
            </a:pPr>
            <a:r>
              <a:rPr lang="fr-CH" dirty="0" err="1"/>
              <a:t>Nachweisen</a:t>
            </a:r>
            <a:r>
              <a:rPr lang="fr-CH" dirty="0"/>
              <a:t> der </a:t>
            </a:r>
            <a:r>
              <a:rPr lang="fr-CH" dirty="0" err="1"/>
              <a:t>Datenherkunft</a:t>
            </a:r>
            <a:r>
              <a:rPr lang="fr-CH" dirty="0"/>
              <a:t> der </a:t>
            </a:r>
            <a:r>
              <a:rPr lang="fr-CH" dirty="0" err="1"/>
              <a:t>verschiedenen</a:t>
            </a:r>
            <a:r>
              <a:rPr lang="fr-CH" dirty="0"/>
              <a:t> </a:t>
            </a:r>
            <a:r>
              <a:rPr lang="fr-CH" dirty="0" err="1"/>
              <a:t>Lieferanten</a:t>
            </a:r>
            <a:endParaRPr lang="fr-CH" dirty="0"/>
          </a:p>
          <a:p>
            <a:pPr eaLnBrk="1" hangingPunct="1">
              <a:buFont typeface="Wingdings" panose="05000000000000000000" pitchFamily="2" charset="2"/>
              <a:buChar char="Ø"/>
              <a:defRPr/>
            </a:pPr>
            <a:r>
              <a:rPr lang="fr-CH" dirty="0"/>
              <a:t>Gut </a:t>
            </a:r>
            <a:r>
              <a:rPr lang="fr-CH" dirty="0" err="1"/>
              <a:t>Kommunizieren</a:t>
            </a:r>
            <a:r>
              <a:rPr lang="fr-CH" dirty="0"/>
              <a:t> von </a:t>
            </a:r>
            <a:r>
              <a:rPr lang="fr-CH" dirty="0" err="1"/>
              <a:t>Normen</a:t>
            </a:r>
            <a:r>
              <a:rPr lang="fr-CH" dirty="0"/>
              <a:t> </a:t>
            </a:r>
            <a:r>
              <a:rPr lang="fr-CH" dirty="0" err="1"/>
              <a:t>und</a:t>
            </a:r>
            <a:r>
              <a:rPr lang="fr-CH" dirty="0"/>
              <a:t> Standards</a:t>
            </a:r>
            <a:endParaRPr lang="fr-CH" strike="sngStrike" dirty="0"/>
          </a:p>
          <a:p>
            <a:pPr eaLnBrk="1" hangingPunct="1">
              <a:buFont typeface="Wingdings" panose="05000000000000000000" pitchFamily="2" charset="2"/>
              <a:buChar char="Ø"/>
              <a:defRPr/>
            </a:pPr>
            <a:r>
              <a:rPr lang="fr-CH" dirty="0" err="1"/>
              <a:t>Befolgen</a:t>
            </a:r>
            <a:r>
              <a:rPr lang="fr-CH" dirty="0"/>
              <a:t> </a:t>
            </a:r>
            <a:r>
              <a:rPr lang="fr-CH" dirty="0" err="1"/>
              <a:t>von</a:t>
            </a:r>
            <a:r>
              <a:rPr lang="fr-CH" dirty="0"/>
              <a:t> </a:t>
            </a:r>
            <a:r>
              <a:rPr lang="fr-CH" dirty="0" err="1"/>
              <a:t>Empfehlungen</a:t>
            </a:r>
            <a:r>
              <a:rPr lang="fr-CH" dirty="0"/>
              <a:t> z.B von </a:t>
            </a:r>
            <a:r>
              <a:rPr lang="fr-CH" dirty="0" err="1"/>
              <a:t>Memoriav</a:t>
            </a:r>
            <a:endParaRPr lang="fr-CH" dirty="0"/>
          </a:p>
          <a:p>
            <a:pPr eaLnBrk="1" hangingPunct="1">
              <a:buFont typeface="Wingdings" panose="05000000000000000000" pitchFamily="2" charset="2"/>
              <a:buChar char="Ø"/>
              <a:defRPr/>
            </a:pPr>
            <a:r>
              <a:rPr lang="fr-CH" dirty="0" err="1"/>
              <a:t>Sicherstellen</a:t>
            </a:r>
            <a:r>
              <a:rPr lang="fr-CH" dirty="0"/>
              <a:t> der </a:t>
            </a:r>
            <a:r>
              <a:rPr lang="fr-CH" dirty="0" err="1"/>
              <a:t>Datenintegrität</a:t>
            </a:r>
            <a:endParaRPr lang="fr-CH" dirty="0"/>
          </a:p>
          <a:p>
            <a:pPr eaLnBrk="1" hangingPunct="1">
              <a:defRPr/>
            </a:pPr>
            <a:endParaRPr lang="fr-CH" dirty="0"/>
          </a:p>
          <a:p>
            <a:pPr marL="0" indent="0" eaLnBrk="1" hangingPunct="1">
              <a:buFontTx/>
              <a:buNone/>
              <a:defRPr/>
            </a:pPr>
            <a:endParaRPr lang="fr-CH"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p:txBody>
          <a:bodyPr/>
          <a:lstStyle/>
          <a:p>
            <a:pPr eaLnBrk="1" hangingPunct="1"/>
            <a:r>
              <a:rPr lang="fr-CH" altLang="de-DE"/>
              <a:t>Kapitel</a:t>
            </a:r>
          </a:p>
        </p:txBody>
      </p:sp>
      <p:sp>
        <p:nvSpPr>
          <p:cNvPr id="3" name="Espace réservé du contenu 2"/>
          <p:cNvSpPr>
            <a:spLocks noGrp="1"/>
          </p:cNvSpPr>
          <p:nvPr>
            <p:ph idx="1"/>
          </p:nvPr>
        </p:nvSpPr>
        <p:spPr/>
        <p:txBody>
          <a:bodyPr/>
          <a:lstStyle/>
          <a:p>
            <a:pPr eaLnBrk="1" hangingPunct="1">
              <a:defRPr/>
            </a:pPr>
            <a:r>
              <a:rPr lang="fr-CH" dirty="0"/>
              <a:t>4. </a:t>
            </a:r>
            <a:r>
              <a:rPr lang="fr-CH" dirty="0" err="1"/>
              <a:t>Planung</a:t>
            </a:r>
            <a:r>
              <a:rPr lang="fr-CH" dirty="0"/>
              <a:t> der </a:t>
            </a:r>
            <a:r>
              <a:rPr lang="fr-CH" dirty="0" err="1"/>
              <a:t>Langzeitarchivierung</a:t>
            </a:r>
            <a:endParaRPr lang="fr-CH" dirty="0"/>
          </a:p>
          <a:p>
            <a:pPr eaLnBrk="1" hangingPunct="1">
              <a:defRPr/>
            </a:pPr>
            <a:endParaRPr lang="fr-CH" dirty="0"/>
          </a:p>
          <a:p>
            <a:pPr marL="0" indent="0" eaLnBrk="1" hangingPunct="1">
              <a:buFontTx/>
              <a:buNone/>
              <a:defRPr/>
            </a:pPr>
            <a:r>
              <a:rPr lang="de-DE" dirty="0"/>
              <a:t>Die Planung umfasst die folgenden Schritte: Beschaffungspolitik, </a:t>
            </a:r>
            <a:r>
              <a:rPr lang="de-DE" dirty="0" err="1"/>
              <a:t>Ingest</a:t>
            </a:r>
            <a:r>
              <a:rPr lang="de-DE" dirty="0"/>
              <a:t> Langzeitarchivierung, Verbreitung, Migration und Aktualisierung des Archivs, Bewertung der Verfahren, Zuweisung der Hauptaufgaben an die Humanressourcen, Erstellung von Notfall- und Risikoplänen</a:t>
            </a:r>
            <a:endParaRPr lang="fr-CH" dirty="0"/>
          </a:p>
          <a:p>
            <a:pPr eaLnBrk="1" hangingPunct="1">
              <a:defRPr/>
            </a:pPr>
            <a:endParaRPr lang="fr-CH" dirty="0"/>
          </a:p>
          <a:p>
            <a:pPr marL="0" indent="0" eaLnBrk="1" hangingPunct="1">
              <a:buFontTx/>
              <a:buNone/>
              <a:defRPr/>
            </a:pPr>
            <a:endParaRPr lang="fr-CH"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pPr eaLnBrk="1" hangingPunct="1"/>
            <a:r>
              <a:rPr lang="fr-CH" altLang="de-DE"/>
              <a:t>Kapitel</a:t>
            </a:r>
          </a:p>
        </p:txBody>
      </p:sp>
      <p:sp>
        <p:nvSpPr>
          <p:cNvPr id="3" name="Espace réservé du contenu 2"/>
          <p:cNvSpPr>
            <a:spLocks noGrp="1"/>
          </p:cNvSpPr>
          <p:nvPr>
            <p:ph idx="1"/>
          </p:nvPr>
        </p:nvSpPr>
        <p:spPr/>
        <p:txBody>
          <a:bodyPr/>
          <a:lstStyle/>
          <a:p>
            <a:pPr eaLnBrk="1" hangingPunct="1">
              <a:defRPr/>
            </a:pPr>
            <a:r>
              <a:rPr lang="fr-CH" dirty="0"/>
              <a:t>5. </a:t>
            </a:r>
            <a:r>
              <a:rPr lang="fr-CH" dirty="0" err="1"/>
              <a:t>Zugänglichkeit</a:t>
            </a:r>
            <a:r>
              <a:rPr lang="fr-CH" dirty="0"/>
              <a:t> </a:t>
            </a:r>
            <a:r>
              <a:rPr lang="fr-CH" dirty="0" err="1"/>
              <a:t>und</a:t>
            </a:r>
            <a:r>
              <a:rPr lang="fr-CH" dirty="0"/>
              <a:t> </a:t>
            </a:r>
            <a:r>
              <a:rPr lang="fr-CH" dirty="0" err="1"/>
              <a:t>Nutzbarkeit</a:t>
            </a:r>
            <a:endParaRPr lang="fr-CH" dirty="0"/>
          </a:p>
          <a:p>
            <a:pPr eaLnBrk="1" hangingPunct="1">
              <a:defRPr/>
            </a:pPr>
            <a:endParaRPr lang="fr-CH" dirty="0"/>
          </a:p>
          <a:p>
            <a:pPr eaLnBrk="1" hangingPunct="1">
              <a:buFontTx/>
              <a:buChar char="-"/>
              <a:defRPr/>
            </a:pPr>
            <a:r>
              <a:rPr lang="de-DE" dirty="0"/>
              <a:t>Analysiert die verschiedenen Möglichkeiten, digitale Objekte zugänglich zu machen, sei es online oder vor Ort, direkt über das System oder mittels einer Webschnittstelle über ein Portal.</a:t>
            </a:r>
          </a:p>
          <a:p>
            <a:pPr eaLnBrk="1" hangingPunct="1">
              <a:buFontTx/>
              <a:buChar char="-"/>
              <a:defRPr/>
            </a:pPr>
            <a:r>
              <a:rPr lang="de-DE" dirty="0"/>
              <a:t>Problem der Rechte mit eingeschränktem Zugriff</a:t>
            </a:r>
            <a:endParaRPr lang="fr-CH" dirty="0"/>
          </a:p>
          <a:p>
            <a:pPr marL="0" indent="0" eaLnBrk="1" hangingPunct="1">
              <a:buFontTx/>
              <a:buNone/>
              <a:defRPr/>
            </a:pPr>
            <a:endParaRPr lang="fr-CH"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p:txBody>
          <a:bodyPr/>
          <a:lstStyle/>
          <a:p>
            <a:pPr eaLnBrk="1" hangingPunct="1"/>
            <a:r>
              <a:rPr lang="fr-CH" altLang="de-DE"/>
              <a:t>Kapitel</a:t>
            </a:r>
          </a:p>
        </p:txBody>
      </p:sp>
      <p:sp>
        <p:nvSpPr>
          <p:cNvPr id="3" name="Espace réservé du contenu 2"/>
          <p:cNvSpPr>
            <a:spLocks noGrp="1"/>
          </p:cNvSpPr>
          <p:nvPr>
            <p:ph idx="1"/>
          </p:nvPr>
        </p:nvSpPr>
        <p:spPr/>
        <p:txBody>
          <a:bodyPr/>
          <a:lstStyle/>
          <a:p>
            <a:pPr eaLnBrk="1" hangingPunct="1">
              <a:defRPr/>
            </a:pPr>
            <a:r>
              <a:rPr lang="fr-CH" dirty="0"/>
              <a:t>6. </a:t>
            </a:r>
            <a:r>
              <a:rPr lang="fr-CH" dirty="0" err="1"/>
              <a:t>Schlusswort</a:t>
            </a:r>
            <a:r>
              <a:rPr lang="fr-CH" dirty="0"/>
              <a:t> </a:t>
            </a:r>
            <a:r>
              <a:rPr lang="fr-CH" dirty="0" err="1"/>
              <a:t>und</a:t>
            </a:r>
            <a:r>
              <a:rPr lang="fr-CH" dirty="0"/>
              <a:t> </a:t>
            </a:r>
            <a:r>
              <a:rPr lang="fr-CH" dirty="0" err="1"/>
              <a:t>Anhänge</a:t>
            </a:r>
            <a:endParaRPr lang="fr-CH" dirty="0"/>
          </a:p>
          <a:p>
            <a:pPr eaLnBrk="1" hangingPunct="1">
              <a:defRPr/>
            </a:pPr>
            <a:endParaRPr lang="fr-CH" dirty="0"/>
          </a:p>
          <a:p>
            <a:pPr eaLnBrk="1" hangingPunct="1">
              <a:buFontTx/>
              <a:buChar char="-"/>
              <a:defRPr/>
            </a:pPr>
            <a:r>
              <a:rPr lang="fr-CH" dirty="0" err="1"/>
              <a:t>Hinweis</a:t>
            </a:r>
            <a:r>
              <a:rPr lang="fr-CH" dirty="0"/>
              <a:t> </a:t>
            </a:r>
            <a:r>
              <a:rPr lang="fr-CH" dirty="0" err="1"/>
              <a:t>auf</a:t>
            </a:r>
            <a:r>
              <a:rPr lang="fr-CH" dirty="0"/>
              <a:t> die </a:t>
            </a:r>
            <a:r>
              <a:rPr lang="fr-CH" dirty="0" err="1"/>
              <a:t>Kulturbotschaft</a:t>
            </a:r>
            <a:r>
              <a:rPr lang="fr-CH" dirty="0"/>
              <a:t> 2024-2028 des </a:t>
            </a:r>
            <a:r>
              <a:rPr lang="fr-CH" dirty="0" err="1"/>
              <a:t>Bundes</a:t>
            </a:r>
            <a:endParaRPr lang="fr-CH" dirty="0"/>
          </a:p>
          <a:p>
            <a:pPr eaLnBrk="1" hangingPunct="1">
              <a:buFontTx/>
              <a:buChar char="-"/>
              <a:defRPr/>
            </a:pPr>
            <a:r>
              <a:rPr lang="fr-CH" dirty="0"/>
              <a:t>Entwicklung der </a:t>
            </a:r>
            <a:r>
              <a:rPr lang="fr-CH" dirty="0" err="1"/>
              <a:t>digitalen</a:t>
            </a:r>
            <a:r>
              <a:rPr lang="fr-CH" dirty="0"/>
              <a:t> </a:t>
            </a:r>
            <a:r>
              <a:rPr lang="fr-CH" dirty="0" err="1"/>
              <a:t>Welt</a:t>
            </a:r>
            <a:r>
              <a:rPr lang="fr-CH" dirty="0"/>
              <a:t>, aber </a:t>
            </a:r>
            <a:r>
              <a:rPr lang="fr-CH" dirty="0" err="1"/>
              <a:t>gleichzeitig</a:t>
            </a:r>
            <a:r>
              <a:rPr lang="fr-CH" dirty="0"/>
              <a:t> </a:t>
            </a:r>
            <a:r>
              <a:rPr lang="fr-CH" dirty="0" err="1"/>
              <a:t>Energiesparmassnahmen</a:t>
            </a:r>
            <a:endParaRPr lang="fr-CH" dirty="0"/>
          </a:p>
          <a:p>
            <a:pPr eaLnBrk="1" hangingPunct="1">
              <a:buFontTx/>
              <a:buChar char="-"/>
              <a:defRPr/>
            </a:pPr>
            <a:r>
              <a:rPr lang="fr-CH" dirty="0" err="1"/>
              <a:t>Einführung</a:t>
            </a:r>
            <a:r>
              <a:rPr lang="fr-CH" dirty="0"/>
              <a:t> des </a:t>
            </a:r>
            <a:r>
              <a:rPr lang="de-DE" dirty="0"/>
              <a:t>digitalen Pflichtexemplars </a:t>
            </a:r>
            <a:r>
              <a:rPr lang="fr-CH" dirty="0"/>
              <a:t>an der NB</a:t>
            </a:r>
          </a:p>
          <a:p>
            <a:pPr eaLnBrk="1" hangingPunct="1">
              <a:buFontTx/>
              <a:buChar char="-"/>
              <a:defRPr/>
            </a:pPr>
            <a:r>
              <a:rPr lang="fr-CH" dirty="0" err="1"/>
              <a:t>Langzeitarchivierung</a:t>
            </a:r>
            <a:r>
              <a:rPr lang="fr-CH" dirty="0"/>
              <a:t> </a:t>
            </a:r>
            <a:r>
              <a:rPr lang="fr-CH" dirty="0" err="1"/>
              <a:t>benötigt</a:t>
            </a:r>
            <a:r>
              <a:rPr lang="fr-CH" dirty="0"/>
              <a:t> </a:t>
            </a:r>
            <a:r>
              <a:rPr lang="fr-CH" dirty="0" err="1"/>
              <a:t>eine</a:t>
            </a:r>
            <a:r>
              <a:rPr lang="fr-CH" dirty="0"/>
              <a:t> </a:t>
            </a:r>
            <a:r>
              <a:rPr lang="fr-CH" dirty="0" err="1"/>
              <a:t>vertiefte</a:t>
            </a:r>
            <a:r>
              <a:rPr lang="fr-CH" dirty="0"/>
              <a:t> </a:t>
            </a:r>
            <a:r>
              <a:rPr lang="fr-CH" dirty="0" err="1"/>
              <a:t>Bedürfnisanalyse</a:t>
            </a:r>
            <a:endParaRPr lang="fr-CH"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p:txBody>
          <a:bodyPr/>
          <a:lstStyle/>
          <a:p>
            <a:pPr eaLnBrk="1" hangingPunct="1"/>
            <a:r>
              <a:rPr lang="fr-CH" altLang="de-DE" dirty="0"/>
              <a:t>(Mein?) </a:t>
            </a:r>
            <a:r>
              <a:rPr lang="fr-CH" altLang="de-DE" dirty="0" err="1"/>
              <a:t>Schlusswort</a:t>
            </a:r>
            <a:endParaRPr lang="fr-CH" altLang="de-DE" dirty="0"/>
          </a:p>
        </p:txBody>
      </p:sp>
      <p:sp>
        <p:nvSpPr>
          <p:cNvPr id="18435" name="Espace réservé du contenu 2"/>
          <p:cNvSpPr>
            <a:spLocks noGrp="1"/>
          </p:cNvSpPr>
          <p:nvPr>
            <p:ph idx="1"/>
          </p:nvPr>
        </p:nvSpPr>
        <p:spPr/>
        <p:txBody>
          <a:bodyPr/>
          <a:lstStyle/>
          <a:p>
            <a:pPr eaLnBrk="1" hangingPunct="1"/>
            <a:r>
              <a:rPr lang="de-DE" altLang="de-DE" dirty="0"/>
              <a:t>Koordination innerhalb der Arbeitsgruppe nicht immer einfach (Online-Sitzungen auf Englisch, Deutsch und Französisch) </a:t>
            </a:r>
          </a:p>
          <a:p>
            <a:pPr eaLnBrk="1" hangingPunct="1"/>
            <a:r>
              <a:rPr lang="de-DE" altLang="de-DE" dirty="0"/>
              <a:t>Mehrere Rücktritte aufgrund von Arbeitsüberlastung</a:t>
            </a:r>
          </a:p>
          <a:p>
            <a:pPr eaLnBrk="1" hangingPunct="1"/>
            <a:r>
              <a:rPr lang="de-DE" altLang="de-DE" dirty="0"/>
              <a:t>Weitere Ergänzungen sowie Übersetzung noch nötig</a:t>
            </a:r>
          </a:p>
          <a:p>
            <a:pPr eaLnBrk="1" hangingPunct="1"/>
            <a:r>
              <a:rPr lang="de-DE" altLang="de-DE" dirty="0"/>
              <a:t>Nächster Schritt: Vernehmlassung</a:t>
            </a:r>
          </a:p>
          <a:p>
            <a:pPr eaLnBrk="1" hangingPunct="1"/>
            <a:endParaRPr lang="fr-CH" altLang="de-D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pPr algn="ctr" eaLnBrk="1" hangingPunct="1"/>
            <a:endParaRPr lang="de-DE" altLang="de-DE"/>
          </a:p>
        </p:txBody>
      </p:sp>
      <p:sp>
        <p:nvSpPr>
          <p:cNvPr id="19459" name="Espace réservé du contenu 2"/>
          <p:cNvSpPr>
            <a:spLocks noGrp="1"/>
          </p:cNvSpPr>
          <p:nvPr>
            <p:ph idx="1"/>
          </p:nvPr>
        </p:nvSpPr>
        <p:spPr/>
        <p:txBody>
          <a:bodyPr/>
          <a:lstStyle/>
          <a:p>
            <a:pPr marL="0" indent="0" algn="ctr" eaLnBrk="1" hangingPunct="1">
              <a:buFontTx/>
              <a:buNone/>
            </a:pPr>
            <a:r>
              <a:rPr lang="fr-CH" altLang="de-DE"/>
              <a:t>FRAGEN ?</a:t>
            </a:r>
          </a:p>
          <a:p>
            <a:pPr marL="0" indent="0" algn="ctr" eaLnBrk="1" hangingPunct="1">
              <a:buFontTx/>
              <a:buNone/>
            </a:pPr>
            <a:endParaRPr lang="fr-CH" altLang="de-DE"/>
          </a:p>
          <a:p>
            <a:pPr marL="0" indent="0" algn="ctr" eaLnBrk="1" hangingPunct="1">
              <a:buFontTx/>
              <a:buNone/>
            </a:pPr>
            <a:endParaRPr lang="fr-CH" altLang="de-DE"/>
          </a:p>
          <a:p>
            <a:pPr marL="0" indent="0" algn="ctr" eaLnBrk="1" hangingPunct="1">
              <a:buFontTx/>
              <a:buNone/>
            </a:pPr>
            <a:r>
              <a:rPr lang="fr-CH" altLang="de-DE"/>
              <a:t>Vielen Dank für Ihre Aufmerksamkeit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4003675" y="3333750"/>
            <a:ext cx="4745038" cy="2400300"/>
          </a:xfrm>
        </p:spPr>
        <p:txBody>
          <a:bodyPr/>
          <a:lstStyle/>
          <a:p>
            <a:pPr eaLnBrk="1" hangingPunct="1"/>
            <a:r>
              <a:rPr lang="de-CH" altLang="fr-FR"/>
              <a:t>Sylvie Béguelin</a:t>
            </a:r>
            <a:r>
              <a:rPr lang="fr-CH" altLang="fr-FR"/>
              <a:t> </a:t>
            </a:r>
            <a:br>
              <a:rPr lang="fr-CH" altLang="fr-FR"/>
            </a:br>
            <a:r>
              <a:rPr lang="fr-CH" altLang="fr-FR" b="1"/>
              <a:t>Leitfaden für die Langzeitarchivierung. Projekt der AG Digirep</a:t>
            </a:r>
            <a:br>
              <a:rPr lang="fr-CH" altLang="fr-FR"/>
            </a:br>
            <a:r>
              <a:rPr lang="fr-CH" altLang="fr-FR"/>
              <a:t>4. September 2023</a:t>
            </a:r>
            <a:br>
              <a:rPr lang="fr-CH" altLang="fr-FR"/>
            </a:br>
            <a:br>
              <a:rPr lang="fr-CH" altLang="fr-FR"/>
            </a:br>
            <a:endParaRPr lang="fr-CH" alt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FR" altLang="fr-FR" dirty="0"/>
              <a:t>Projekt der AG Digitale </a:t>
            </a:r>
            <a:r>
              <a:rPr lang="fr-FR" altLang="fr-FR" dirty="0" err="1"/>
              <a:t>Repositorien</a:t>
            </a:r>
            <a:endParaRPr lang="fr-FR" altLang="fr-FR" dirty="0"/>
          </a:p>
        </p:txBody>
      </p:sp>
      <p:sp>
        <p:nvSpPr>
          <p:cNvPr id="6147" name="Rectangle 3"/>
          <p:cNvSpPr>
            <a:spLocks noGrp="1" noChangeArrowheads="1"/>
          </p:cNvSpPr>
          <p:nvPr>
            <p:ph type="body" idx="1"/>
          </p:nvPr>
        </p:nvSpPr>
        <p:spPr>
          <a:xfrm>
            <a:off x="457200" y="1773238"/>
            <a:ext cx="8229600" cy="4352925"/>
          </a:xfrm>
        </p:spPr>
        <p:txBody>
          <a:bodyPr/>
          <a:lstStyle/>
          <a:p>
            <a:pPr eaLnBrk="1" hangingPunct="1"/>
            <a:r>
              <a:rPr lang="fr-FR" altLang="fr-FR" sz="2000" dirty="0" err="1"/>
              <a:t>Vorstellen</a:t>
            </a:r>
            <a:r>
              <a:rPr lang="fr-FR" altLang="fr-FR" sz="2000" dirty="0"/>
              <a:t> des </a:t>
            </a:r>
            <a:r>
              <a:rPr lang="fr-FR" altLang="fr-FR" sz="2000" dirty="0" err="1"/>
              <a:t>Leitfadens</a:t>
            </a:r>
            <a:r>
              <a:rPr lang="fr-FR" altLang="fr-FR" sz="2000" dirty="0"/>
              <a:t> für </a:t>
            </a:r>
            <a:r>
              <a:rPr lang="fr-FR" altLang="fr-FR" sz="2000" dirty="0" err="1"/>
              <a:t>Langzeitarchivierung</a:t>
            </a:r>
            <a:endParaRPr lang="fr-FR" altLang="fr-FR" sz="2000" dirty="0"/>
          </a:p>
          <a:p>
            <a:r>
              <a:rPr lang="fr-FR" altLang="fr-FR" sz="2000" dirty="0"/>
              <a:t>Open </a:t>
            </a:r>
            <a:r>
              <a:rPr lang="fr-FR" altLang="fr-FR" sz="2000" dirty="0" err="1"/>
              <a:t>Archival</a:t>
            </a:r>
            <a:r>
              <a:rPr lang="fr-FR" altLang="fr-FR" sz="2000" dirty="0"/>
              <a:t> Information System (OAIS) ist </a:t>
            </a:r>
            <a:r>
              <a:rPr lang="fr-FR" altLang="fr-FR" sz="2000" dirty="0" err="1"/>
              <a:t>ein</a:t>
            </a:r>
            <a:r>
              <a:rPr lang="fr-FR" altLang="fr-FR" sz="2000" dirty="0"/>
              <a:t> </a:t>
            </a:r>
            <a:r>
              <a:rPr lang="fr-FR" altLang="fr-FR" sz="2000" dirty="0" err="1"/>
              <a:t>Referenzmodell</a:t>
            </a:r>
            <a:r>
              <a:rPr lang="fr-FR" altLang="fr-FR" sz="2000" dirty="0"/>
              <a:t>, </a:t>
            </a:r>
            <a:r>
              <a:rPr lang="fr-FR" altLang="fr-FR" sz="2000" dirty="0" err="1"/>
              <a:t>das</a:t>
            </a:r>
            <a:r>
              <a:rPr lang="fr-FR" altLang="fr-FR" sz="2000" dirty="0"/>
              <a:t> </a:t>
            </a:r>
            <a:r>
              <a:rPr lang="fr-FR" altLang="fr-FR" sz="2000" dirty="0" err="1"/>
              <a:t>seit</a:t>
            </a:r>
            <a:r>
              <a:rPr lang="fr-FR" altLang="fr-FR" sz="2000" dirty="0"/>
              <a:t> 2002 </a:t>
            </a:r>
            <a:r>
              <a:rPr lang="fr-FR" altLang="fr-FR" sz="2000" dirty="0" err="1"/>
              <a:t>als</a:t>
            </a:r>
            <a:r>
              <a:rPr lang="fr-FR" altLang="fr-FR" sz="2000" dirty="0"/>
              <a:t> Standard </a:t>
            </a:r>
            <a:r>
              <a:rPr lang="fr-FR" altLang="fr-FR" sz="2000" dirty="0" err="1"/>
              <a:t>existiert</a:t>
            </a:r>
            <a:r>
              <a:rPr lang="fr-FR" altLang="fr-FR" sz="2000" dirty="0"/>
              <a:t> </a:t>
            </a:r>
          </a:p>
          <a:p>
            <a:r>
              <a:rPr lang="fr-FR" altLang="fr-FR" sz="2000" dirty="0" err="1"/>
              <a:t>Keine</a:t>
            </a:r>
            <a:r>
              <a:rPr lang="fr-FR" altLang="fr-FR" sz="2000" dirty="0"/>
              <a:t> </a:t>
            </a:r>
            <a:r>
              <a:rPr lang="fr-FR" altLang="fr-FR" sz="2000" dirty="0" err="1"/>
              <a:t>gültige</a:t>
            </a:r>
            <a:r>
              <a:rPr lang="fr-FR" altLang="fr-FR" sz="2000" dirty="0"/>
              <a:t> </a:t>
            </a:r>
            <a:r>
              <a:rPr lang="fr-FR" altLang="fr-FR" sz="2000" dirty="0" err="1"/>
              <a:t>Lösung</a:t>
            </a:r>
            <a:r>
              <a:rPr lang="fr-FR" altLang="fr-FR" sz="2000" dirty="0"/>
              <a:t> für </a:t>
            </a:r>
            <a:r>
              <a:rPr lang="fr-FR" altLang="fr-FR" sz="2000" dirty="0" err="1"/>
              <a:t>alle</a:t>
            </a:r>
            <a:r>
              <a:rPr lang="fr-FR" altLang="fr-FR" sz="2000" dirty="0"/>
              <a:t>, da </a:t>
            </a:r>
            <a:r>
              <a:rPr lang="fr-FR" altLang="fr-FR" sz="2000" dirty="0" err="1"/>
              <a:t>jede</a:t>
            </a:r>
            <a:r>
              <a:rPr lang="fr-FR" altLang="fr-FR" sz="2000" dirty="0"/>
              <a:t> Institution  </a:t>
            </a:r>
            <a:r>
              <a:rPr lang="fr-FR" altLang="fr-FR" sz="2000" dirty="0" err="1"/>
              <a:t>ihre</a:t>
            </a:r>
            <a:r>
              <a:rPr lang="fr-FR" altLang="fr-FR" sz="2000" dirty="0"/>
              <a:t> </a:t>
            </a:r>
            <a:r>
              <a:rPr lang="fr-FR" altLang="fr-FR" sz="2000" dirty="0" err="1"/>
              <a:t>eigenen</a:t>
            </a:r>
            <a:r>
              <a:rPr lang="fr-FR" altLang="fr-FR" sz="2000" dirty="0"/>
              <a:t> </a:t>
            </a:r>
            <a:r>
              <a:rPr lang="fr-FR" altLang="fr-FR" sz="2000" dirty="0" err="1"/>
              <a:t>Bedürfnisse</a:t>
            </a:r>
            <a:r>
              <a:rPr lang="fr-FR" altLang="fr-FR" sz="2000" dirty="0"/>
              <a:t> </a:t>
            </a:r>
            <a:r>
              <a:rPr lang="fr-FR" altLang="fr-FR" sz="2000" dirty="0" err="1"/>
              <a:t>hat</a:t>
            </a:r>
            <a:r>
              <a:rPr lang="fr-FR" altLang="fr-FR" sz="2000" dirty="0"/>
              <a:t>. </a:t>
            </a:r>
            <a:r>
              <a:rPr lang="fr-FR" altLang="fr-FR" sz="2000" dirty="0" err="1"/>
              <a:t>Infrastrukturen</a:t>
            </a:r>
            <a:r>
              <a:rPr lang="fr-FR" altLang="fr-FR" sz="2000" dirty="0"/>
              <a:t>, </a:t>
            </a:r>
            <a:r>
              <a:rPr lang="fr-FR" altLang="fr-FR" sz="2000" dirty="0" err="1"/>
              <a:t>finanzielle</a:t>
            </a:r>
            <a:r>
              <a:rPr lang="fr-FR" altLang="fr-FR" sz="2000" dirty="0"/>
              <a:t> </a:t>
            </a:r>
            <a:r>
              <a:rPr lang="fr-FR" altLang="fr-FR" sz="2000" dirty="0" err="1"/>
              <a:t>Ressourcen</a:t>
            </a:r>
            <a:r>
              <a:rPr lang="fr-FR" altLang="fr-FR" sz="2000" dirty="0"/>
              <a:t> </a:t>
            </a:r>
            <a:r>
              <a:rPr lang="fr-FR" altLang="fr-FR" sz="2000" dirty="0" err="1"/>
              <a:t>und</a:t>
            </a:r>
            <a:r>
              <a:rPr lang="fr-FR" altLang="fr-FR" sz="2000" dirty="0"/>
              <a:t> </a:t>
            </a:r>
            <a:r>
              <a:rPr lang="fr-FR" altLang="fr-FR" sz="2000" dirty="0" err="1"/>
              <a:t>Personal</a:t>
            </a:r>
            <a:r>
              <a:rPr lang="fr-FR" altLang="fr-FR" sz="2000" dirty="0"/>
              <a:t> </a:t>
            </a:r>
            <a:r>
              <a:rPr lang="fr-FR" altLang="fr-FR" sz="2000" dirty="0" err="1"/>
              <a:t>sowie</a:t>
            </a:r>
            <a:r>
              <a:rPr lang="fr-FR" altLang="fr-FR" sz="2000" dirty="0"/>
              <a:t> </a:t>
            </a:r>
            <a:r>
              <a:rPr lang="fr-FR" altLang="fr-FR" sz="2000" dirty="0" err="1"/>
              <a:t>Bestände</a:t>
            </a:r>
            <a:r>
              <a:rPr lang="fr-FR" altLang="fr-FR" sz="2000" dirty="0"/>
              <a:t> </a:t>
            </a:r>
            <a:r>
              <a:rPr lang="fr-FR" altLang="fr-FR" sz="2000" dirty="0" err="1"/>
              <a:t>sind</a:t>
            </a:r>
            <a:r>
              <a:rPr lang="fr-FR" altLang="fr-FR" sz="2000" dirty="0"/>
              <a:t> </a:t>
            </a:r>
            <a:r>
              <a:rPr lang="fr-FR" altLang="fr-FR" sz="2000" dirty="0" err="1"/>
              <a:t>vielfältig</a:t>
            </a:r>
            <a:endParaRPr lang="fr-FR" altLang="fr-FR" sz="2000" dirty="0"/>
          </a:p>
          <a:p>
            <a:pPr eaLnBrk="1" hangingPunct="1"/>
            <a:r>
              <a:rPr lang="fr-FR" altLang="fr-FR" sz="2000" dirty="0" err="1"/>
              <a:t>Auftrag</a:t>
            </a:r>
            <a:r>
              <a:rPr lang="fr-FR" altLang="fr-FR" sz="2000" dirty="0"/>
              <a:t> der SKKB</a:t>
            </a:r>
          </a:p>
          <a:p>
            <a:pPr eaLnBrk="1" hangingPunct="1"/>
            <a:r>
              <a:rPr lang="fr-FR" altLang="fr-FR" sz="2000" dirty="0"/>
              <a:t>2020 </a:t>
            </a:r>
            <a:r>
              <a:rPr lang="fr-FR" altLang="fr-FR" sz="2000" dirty="0" err="1"/>
              <a:t>erstmals</a:t>
            </a:r>
            <a:r>
              <a:rPr lang="fr-FR" altLang="fr-FR" sz="2000" dirty="0"/>
              <a:t> </a:t>
            </a:r>
            <a:r>
              <a:rPr lang="de-DE" altLang="fr-FR" sz="2000" i="1" dirty="0"/>
              <a:t>Leitfaden für ein Sammlungsprofil Digitale Information </a:t>
            </a:r>
            <a:r>
              <a:rPr lang="de-DE" altLang="fr-FR" sz="2000" dirty="0"/>
              <a:t>mit einer Vernehmlassung. Was sind die Herausforderungen, besonders für die Kantonsbibliotheken ? Ist es wirklich ihr Auftrag ?</a:t>
            </a:r>
          </a:p>
          <a:p>
            <a:r>
              <a:rPr lang="de-DE" altLang="fr-FR" sz="2000" dirty="0"/>
              <a:t>2021 Bilanz und neuer Auftrag. Arbeitsgruppe </a:t>
            </a:r>
            <a:r>
              <a:rPr lang="de-DE" altLang="fr-FR" sz="2000" dirty="0" err="1"/>
              <a:t>DigiRep</a:t>
            </a:r>
            <a:r>
              <a:rPr lang="de-DE" altLang="fr-FR" sz="2000" dirty="0"/>
              <a:t> wird neu zusammengesetzt</a:t>
            </a:r>
            <a:endParaRPr lang="fr-FR" altLang="fr-FR" sz="2000" strike="sngStrik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p:txBody>
          <a:bodyPr/>
          <a:lstStyle/>
          <a:p>
            <a:pPr eaLnBrk="1" hangingPunct="1"/>
            <a:r>
              <a:rPr lang="fr-CH" altLang="de-DE" dirty="0" err="1"/>
              <a:t>Mitglieder</a:t>
            </a:r>
            <a:r>
              <a:rPr lang="fr-CH" altLang="de-DE" dirty="0"/>
              <a:t> der AG</a:t>
            </a:r>
          </a:p>
        </p:txBody>
      </p:sp>
      <p:sp>
        <p:nvSpPr>
          <p:cNvPr id="7171" name="Espace réservé du contenu 2"/>
          <p:cNvSpPr>
            <a:spLocks noGrp="1"/>
          </p:cNvSpPr>
          <p:nvPr>
            <p:ph idx="1"/>
          </p:nvPr>
        </p:nvSpPr>
        <p:spPr/>
        <p:txBody>
          <a:bodyPr/>
          <a:lstStyle/>
          <a:p>
            <a:pPr eaLnBrk="1" hangingPunct="1"/>
            <a:r>
              <a:rPr lang="fr-CH" altLang="de-DE" dirty="0"/>
              <a:t>Sylvie </a:t>
            </a:r>
            <a:r>
              <a:rPr lang="fr-CH" altLang="de-DE" dirty="0" err="1"/>
              <a:t>Béguelin</a:t>
            </a:r>
            <a:r>
              <a:rPr lang="fr-CH" altLang="de-DE" dirty="0"/>
              <a:t> (Mediathek Wallis) </a:t>
            </a:r>
          </a:p>
          <a:p>
            <a:pPr eaLnBrk="1" hangingPunct="1"/>
            <a:r>
              <a:rPr lang="fr-CH" altLang="de-DE" dirty="0"/>
              <a:t>Romain Guedj (BCU Fribourg)</a:t>
            </a:r>
          </a:p>
          <a:p>
            <a:pPr eaLnBrk="1" hangingPunct="1"/>
            <a:r>
              <a:rPr lang="fr-CH" altLang="de-DE" dirty="0"/>
              <a:t>Théophile </a:t>
            </a:r>
            <a:r>
              <a:rPr lang="fr-CH" altLang="de-DE" dirty="0" err="1"/>
              <a:t>Naito</a:t>
            </a:r>
            <a:r>
              <a:rPr lang="fr-CH" altLang="de-DE" dirty="0"/>
              <a:t> (BCU Lausanne)</a:t>
            </a:r>
          </a:p>
          <a:p>
            <a:pPr eaLnBrk="1" hangingPunct="1"/>
            <a:r>
              <a:rPr lang="fr-CH" altLang="de-DE" dirty="0"/>
              <a:t>Alexis Rivier (Bibliothèque de Genève)</a:t>
            </a:r>
          </a:p>
          <a:p>
            <a:pPr eaLnBrk="1" hangingPunct="1"/>
            <a:r>
              <a:rPr lang="de-CH" altLang="de-DE" dirty="0"/>
              <a:t>Brigitte </a:t>
            </a:r>
            <a:r>
              <a:rPr lang="de-CH" altLang="de-DE" dirty="0" err="1"/>
              <a:t>Sacker</a:t>
            </a:r>
            <a:r>
              <a:rPr lang="de-CH" altLang="de-DE" dirty="0"/>
              <a:t> (ZB Zürich)</a:t>
            </a:r>
            <a:endParaRPr lang="fr-CH" altLang="de-DE" dirty="0"/>
          </a:p>
          <a:p>
            <a:pPr eaLnBrk="1" hangingPunct="1"/>
            <a:r>
              <a:rPr lang="de-CH" altLang="de-DE" dirty="0"/>
              <a:t>Tobias </a:t>
            </a:r>
            <a:r>
              <a:rPr lang="de-CH" altLang="de-DE" dirty="0" err="1"/>
              <a:t>Viegener</a:t>
            </a:r>
            <a:r>
              <a:rPr lang="de-CH" altLang="de-DE" dirty="0"/>
              <a:t> (NB)</a:t>
            </a:r>
            <a:endParaRPr lang="fr-CH" altLang="de-DE" dirty="0"/>
          </a:p>
          <a:p>
            <a:pPr eaLnBrk="1" hangingPunct="1"/>
            <a:r>
              <a:rPr lang="de-CH" altLang="de-DE" dirty="0"/>
              <a:t>Philipp Wiemann (KB </a:t>
            </a:r>
            <a:r>
              <a:rPr lang="de-CH" altLang="de-DE" dirty="0" err="1"/>
              <a:t>Vadiana</a:t>
            </a:r>
            <a:r>
              <a:rPr lang="de-CH" altLang="de-DE" dirty="0"/>
              <a:t> St.Gallen)</a:t>
            </a:r>
            <a:endParaRPr lang="fr-CH" altLang="de-DE" dirty="0"/>
          </a:p>
          <a:p>
            <a:pPr eaLnBrk="1" hangingPunct="1"/>
            <a:r>
              <a:rPr lang="de-CH" altLang="de-DE" dirty="0"/>
              <a:t>Mirjam Zürcher (ZHB Luzern). Präsidentin</a:t>
            </a:r>
            <a:endParaRPr lang="fr-CH" altLang="de-DE" dirty="0"/>
          </a:p>
          <a:p>
            <a:pPr eaLnBrk="1" hangingPunct="1"/>
            <a:endParaRPr lang="fr-CH" alt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p:txBody>
          <a:bodyPr/>
          <a:lstStyle/>
          <a:p>
            <a:pPr eaLnBrk="1" hangingPunct="1"/>
            <a:r>
              <a:rPr lang="fr-CH" altLang="de-DE" dirty="0" err="1"/>
              <a:t>Ziel</a:t>
            </a:r>
            <a:r>
              <a:rPr lang="fr-CH" altLang="de-DE" dirty="0"/>
              <a:t> des </a:t>
            </a:r>
            <a:r>
              <a:rPr lang="fr-CH" altLang="de-DE" dirty="0" err="1"/>
              <a:t>Dokuments</a:t>
            </a:r>
            <a:endParaRPr lang="fr-CH" altLang="de-DE" dirty="0"/>
          </a:p>
        </p:txBody>
      </p:sp>
      <p:sp>
        <p:nvSpPr>
          <p:cNvPr id="8195" name="Espace réservé du contenu 2"/>
          <p:cNvSpPr>
            <a:spLocks noGrp="1"/>
          </p:cNvSpPr>
          <p:nvPr>
            <p:ph idx="1"/>
          </p:nvPr>
        </p:nvSpPr>
        <p:spPr/>
        <p:txBody>
          <a:bodyPr/>
          <a:lstStyle/>
          <a:p>
            <a:pPr eaLnBrk="1" hangingPunct="1"/>
            <a:r>
              <a:rPr lang="fr-CH" altLang="de-DE" dirty="0" err="1"/>
              <a:t>Vorstellen</a:t>
            </a:r>
            <a:r>
              <a:rPr lang="fr-CH" altLang="de-DE" dirty="0"/>
              <a:t> des </a:t>
            </a:r>
            <a:r>
              <a:rPr lang="fr-CH" altLang="de-DE" dirty="0" err="1"/>
              <a:t>neuen</a:t>
            </a:r>
            <a:r>
              <a:rPr lang="fr-CH" altLang="de-DE" dirty="0"/>
              <a:t> </a:t>
            </a:r>
            <a:r>
              <a:rPr lang="de-CH" altLang="de-DE" i="1" dirty="0"/>
              <a:t>Leitfadens für Digitale Langzeitarchivierung (DLZA)</a:t>
            </a:r>
          </a:p>
          <a:p>
            <a:pPr eaLnBrk="1" hangingPunct="1"/>
            <a:r>
              <a:rPr lang="de-CH" altLang="de-DE" dirty="0"/>
              <a:t>Planen einer Vernehmlassung </a:t>
            </a:r>
          </a:p>
          <a:p>
            <a:pPr eaLnBrk="1" hangingPunct="1"/>
            <a:r>
              <a:rPr lang="de-DE" altLang="de-DE" dirty="0"/>
              <a:t>Stellen notwendiger Fragen, um eine zukunftssichere Archivierungsinfrastruktur konkret umsetzen zu können</a:t>
            </a:r>
            <a:endParaRPr lang="fr-CH" altLang="de-DE" i="1" dirty="0"/>
          </a:p>
          <a:p>
            <a:pPr eaLnBrk="1" hangingPunct="1"/>
            <a:endParaRPr lang="fr-CH" alt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p:txBody>
          <a:bodyPr/>
          <a:lstStyle/>
          <a:p>
            <a:pPr eaLnBrk="1" hangingPunct="1"/>
            <a:r>
              <a:rPr lang="fr-CH" altLang="de-DE"/>
              <a:t>Inhalt</a:t>
            </a:r>
          </a:p>
        </p:txBody>
      </p:sp>
      <p:sp>
        <p:nvSpPr>
          <p:cNvPr id="9219" name="Espace réservé du contenu 2"/>
          <p:cNvSpPr>
            <a:spLocks noGrp="1"/>
          </p:cNvSpPr>
          <p:nvPr>
            <p:ph idx="1"/>
          </p:nvPr>
        </p:nvSpPr>
        <p:spPr/>
        <p:txBody>
          <a:bodyPr/>
          <a:lstStyle/>
          <a:p>
            <a:pPr eaLnBrk="1" hangingPunct="1"/>
            <a:r>
              <a:rPr lang="fr-CH" altLang="de-DE" dirty="0"/>
              <a:t>6 Kapitel, mit </a:t>
            </a:r>
            <a:r>
              <a:rPr lang="fr-CH" altLang="de-DE" dirty="0" err="1"/>
              <a:t>Schlusswort</a:t>
            </a:r>
            <a:r>
              <a:rPr lang="fr-CH" altLang="de-DE" dirty="0"/>
              <a:t> und </a:t>
            </a:r>
            <a:r>
              <a:rPr lang="fr-CH" altLang="de-DE" dirty="0" err="1"/>
              <a:t>Anhängen</a:t>
            </a:r>
            <a:endParaRPr lang="fr-CH" altLang="de-DE" dirty="0"/>
          </a:p>
          <a:p>
            <a:pPr eaLnBrk="1" hangingPunct="1"/>
            <a:r>
              <a:rPr lang="fr-CH" altLang="de-DE" dirty="0" err="1"/>
              <a:t>Wichtigste</a:t>
            </a:r>
            <a:r>
              <a:rPr lang="fr-CH" altLang="de-DE" dirty="0"/>
              <a:t> </a:t>
            </a:r>
            <a:r>
              <a:rPr lang="fr-CH" altLang="de-DE" dirty="0" err="1"/>
              <a:t>Vorabklärungen</a:t>
            </a:r>
            <a:r>
              <a:rPr lang="fr-CH" altLang="de-DE" dirty="0"/>
              <a:t> </a:t>
            </a:r>
            <a:r>
              <a:rPr lang="fr-CH" altLang="de-DE" dirty="0" err="1"/>
              <a:t>rund</a:t>
            </a:r>
            <a:r>
              <a:rPr lang="fr-CH" altLang="de-DE" dirty="0"/>
              <a:t> </a:t>
            </a:r>
            <a:r>
              <a:rPr lang="fr-CH" altLang="de-DE" dirty="0" err="1"/>
              <a:t>um</a:t>
            </a:r>
            <a:r>
              <a:rPr lang="fr-CH" altLang="de-DE" dirty="0"/>
              <a:t> die Einführung des </a:t>
            </a:r>
            <a:r>
              <a:rPr lang="fr-CH" altLang="de-DE" dirty="0" err="1"/>
              <a:t>Langzeitarchivierungsprojekts</a:t>
            </a:r>
            <a:r>
              <a:rPr lang="fr-CH" altLang="de-DE" dirty="0"/>
              <a:t> </a:t>
            </a:r>
            <a:r>
              <a:rPr lang="fr-CH" altLang="de-DE" dirty="0" err="1"/>
              <a:t>sind</a:t>
            </a:r>
            <a:r>
              <a:rPr lang="fr-CH" altLang="de-DE" dirty="0"/>
              <a:t> </a:t>
            </a:r>
            <a:r>
              <a:rPr lang="fr-CH" altLang="de-DE" dirty="0" err="1"/>
              <a:t>getroffen</a:t>
            </a:r>
            <a:r>
              <a:rPr lang="fr-CH" altLang="de-DE" dirty="0"/>
              <a:t> </a:t>
            </a:r>
          </a:p>
          <a:p>
            <a:pPr eaLnBrk="1" hangingPunct="1"/>
            <a:r>
              <a:rPr lang="fr-CH" altLang="de-DE" dirty="0" err="1"/>
              <a:t>Praxisorientierung</a:t>
            </a:r>
            <a:endParaRPr lang="fr-CH" alt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p:txBody>
          <a:bodyPr/>
          <a:lstStyle/>
          <a:p>
            <a:pPr eaLnBrk="1" hangingPunct="1"/>
            <a:r>
              <a:rPr lang="fr-CH" altLang="de-DE"/>
              <a:t>Kapitel</a:t>
            </a:r>
          </a:p>
        </p:txBody>
      </p:sp>
      <p:sp>
        <p:nvSpPr>
          <p:cNvPr id="10243" name="Espace réservé du contenu 2"/>
          <p:cNvSpPr>
            <a:spLocks noGrp="1"/>
          </p:cNvSpPr>
          <p:nvPr>
            <p:ph idx="1"/>
          </p:nvPr>
        </p:nvSpPr>
        <p:spPr/>
        <p:txBody>
          <a:bodyPr/>
          <a:lstStyle/>
          <a:p>
            <a:pPr eaLnBrk="1" hangingPunct="1"/>
            <a:r>
              <a:rPr lang="fr-CH" altLang="de-DE" dirty="0"/>
              <a:t>1. Allgemeine </a:t>
            </a:r>
            <a:r>
              <a:rPr lang="fr-CH" altLang="de-DE" dirty="0" err="1"/>
              <a:t>Fragen</a:t>
            </a:r>
            <a:endParaRPr lang="fr-CH" altLang="de-DE" dirty="0"/>
          </a:p>
          <a:p>
            <a:pPr lvl="2" indent="-342900" eaLnBrk="1" hangingPunct="1">
              <a:buFont typeface="Wingdings" panose="05000000000000000000" pitchFamily="2" charset="2"/>
              <a:buChar char="Ø"/>
            </a:pPr>
            <a:r>
              <a:rPr lang="fr-CH" altLang="de-DE" dirty="0" err="1"/>
              <a:t>Strategie</a:t>
            </a:r>
            <a:endParaRPr lang="fr-CH" altLang="de-DE" dirty="0"/>
          </a:p>
          <a:p>
            <a:pPr lvl="2" indent="-342900" eaLnBrk="1" hangingPunct="1">
              <a:buFont typeface="Wingdings" panose="05000000000000000000" pitchFamily="2" charset="2"/>
              <a:buChar char="Ø"/>
            </a:pPr>
            <a:r>
              <a:rPr lang="fr-CH" altLang="de-DE" dirty="0" err="1"/>
              <a:t>Infrastrukturen</a:t>
            </a:r>
            <a:endParaRPr lang="fr-CH" altLang="de-DE" dirty="0"/>
          </a:p>
          <a:p>
            <a:pPr lvl="2" indent="-342900" eaLnBrk="1" hangingPunct="1">
              <a:buFont typeface="Wingdings" panose="05000000000000000000" pitchFamily="2" charset="2"/>
              <a:buChar char="Ø"/>
            </a:pPr>
            <a:r>
              <a:rPr lang="fr-CH" altLang="de-DE" dirty="0" err="1"/>
              <a:t>Umfeld</a:t>
            </a:r>
            <a:endParaRPr lang="fr-CH" altLang="de-DE" dirty="0"/>
          </a:p>
          <a:p>
            <a:pPr lvl="2" indent="-342900" eaLnBrk="1" hangingPunct="1">
              <a:buFont typeface="Wingdings" panose="05000000000000000000" pitchFamily="2" charset="2"/>
              <a:buChar char="Ø"/>
            </a:pPr>
            <a:r>
              <a:rPr lang="fr-CH" altLang="de-DE" dirty="0" err="1"/>
              <a:t>Partnerschaft</a:t>
            </a:r>
            <a:endParaRPr lang="fr-CH" altLang="de-DE" dirty="0"/>
          </a:p>
          <a:p>
            <a:pPr lvl="2" indent="-342900" eaLnBrk="1" hangingPunct="1">
              <a:buFont typeface="Wingdings" panose="05000000000000000000" pitchFamily="2" charset="2"/>
              <a:buChar char="Ø"/>
            </a:pPr>
            <a:r>
              <a:rPr lang="fr-CH" altLang="de-DE" dirty="0" err="1"/>
              <a:t>Aufbewahrung</a:t>
            </a:r>
            <a:r>
              <a:rPr lang="fr-CH" altLang="de-DE" dirty="0"/>
              <a:t> und </a:t>
            </a:r>
            <a:r>
              <a:rPr lang="fr-CH" altLang="de-DE" dirty="0" err="1"/>
              <a:t>Zugriff</a:t>
            </a:r>
            <a:endParaRPr lang="fr-CH" altLang="de-DE" dirty="0"/>
          </a:p>
          <a:p>
            <a:pPr lvl="2" indent="-342900" eaLnBrk="1" hangingPunct="1">
              <a:buFont typeface="Wingdings" panose="05000000000000000000" pitchFamily="2" charset="2"/>
              <a:buChar char="Ø"/>
            </a:pPr>
            <a:endParaRPr lang="fr-CH" alt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p:txBody>
          <a:bodyPr/>
          <a:lstStyle/>
          <a:p>
            <a:pPr eaLnBrk="1" hangingPunct="1"/>
            <a:r>
              <a:rPr lang="fr-CH" altLang="de-DE"/>
              <a:t>Kapitel </a:t>
            </a:r>
          </a:p>
        </p:txBody>
      </p:sp>
      <p:sp>
        <p:nvSpPr>
          <p:cNvPr id="11267" name="Espace réservé du contenu 2"/>
          <p:cNvSpPr>
            <a:spLocks noGrp="1"/>
          </p:cNvSpPr>
          <p:nvPr>
            <p:ph idx="1"/>
          </p:nvPr>
        </p:nvSpPr>
        <p:spPr/>
        <p:txBody>
          <a:bodyPr/>
          <a:lstStyle/>
          <a:p>
            <a:pPr eaLnBrk="1" hangingPunct="1"/>
            <a:r>
              <a:rPr lang="de-CH" altLang="de-DE" i="1" dirty="0"/>
              <a:t>2. Systementwicklung</a:t>
            </a:r>
          </a:p>
          <a:p>
            <a:pPr eaLnBrk="1" hangingPunct="1"/>
            <a:endParaRPr lang="de-CH" altLang="de-DE" sz="1600" b="1" i="1" dirty="0"/>
          </a:p>
          <a:p>
            <a:pPr eaLnBrk="1" hangingPunct="1"/>
            <a:r>
              <a:rPr lang="de-CH" altLang="de-DE" sz="1600" b="1" i="1" dirty="0"/>
              <a:t>On </a:t>
            </a:r>
            <a:r>
              <a:rPr lang="de-CH" altLang="de-DE" sz="1600" b="1" i="1" dirty="0" err="1"/>
              <a:t>Premise</a:t>
            </a:r>
            <a:r>
              <a:rPr lang="de-CH" altLang="de-DE" sz="1600" b="1" dirty="0"/>
              <a:t> oder in der </a:t>
            </a:r>
            <a:r>
              <a:rPr lang="de-CH" altLang="de-DE" sz="1600" b="1" i="1" dirty="0"/>
              <a:t>Cloud</a:t>
            </a:r>
            <a:r>
              <a:rPr lang="de-CH" altLang="de-DE" sz="1600" b="1" dirty="0"/>
              <a:t>: </a:t>
            </a:r>
            <a:r>
              <a:rPr lang="de-CH" altLang="de-DE" sz="1600" dirty="0"/>
              <a:t>Habe ich die Ressourcen eine Lösung zur DLZA auf eigenen Servern und mit eigenem Personal zu betreiben? Bei Präferenz einer cloudbasierten DLZA: Wieviel Einfluss möchte ich auf die Lösung behalten (z.B. in Bezug auf Erhaltungsmassnahmen)? Sind der Speicherort der Daten in der Cloud und die vorhandenen gesetzlichen Rahmenbedingungen mit dem Schutzbedarf meiner Daten in Einklang zu bringen?</a:t>
            </a:r>
            <a:endParaRPr lang="fr-CH" altLang="de-DE" sz="1600" dirty="0"/>
          </a:p>
          <a:p>
            <a:pPr eaLnBrk="1" hangingPunct="1"/>
            <a:r>
              <a:rPr lang="de-CH" altLang="de-DE" sz="1600" b="1" dirty="0"/>
              <a:t>Kostenfolgen: </a:t>
            </a:r>
            <a:r>
              <a:rPr lang="de-CH" altLang="de-DE" sz="1600" dirty="0"/>
              <a:t>Wie gross ist der Umfang der Daten, die ich archivieren möchte? Wie viele Datenübernahmen plane ich pro Jahr und wie unterschiedlich sind die Datenquellen? Wie einfach ist der Übernahmeprozess an die jeweilige neue Datenquelle anzupassen? </a:t>
            </a:r>
            <a:r>
              <a:rPr lang="en-US" altLang="de-DE" sz="1600" dirty="0"/>
              <a:t>Wie </a:t>
            </a:r>
            <a:r>
              <a:rPr lang="en-US" altLang="de-DE" sz="1600" dirty="0" err="1"/>
              <a:t>hoch</a:t>
            </a:r>
            <a:r>
              <a:rPr lang="en-US" altLang="de-DE" sz="1600" dirty="0"/>
              <a:t> ist der </a:t>
            </a:r>
            <a:r>
              <a:rPr lang="en-US" altLang="de-DE" sz="1600" dirty="0" err="1"/>
              <a:t>Zuwachs</a:t>
            </a:r>
            <a:r>
              <a:rPr lang="en-US" altLang="de-DE" sz="1600" dirty="0"/>
              <a:t> pro </a:t>
            </a:r>
            <a:r>
              <a:rPr lang="en-US" altLang="de-DE" sz="1600" dirty="0" err="1"/>
              <a:t>Jahr</a:t>
            </a:r>
            <a:r>
              <a:rPr lang="en-US" altLang="de-DE" sz="1600" dirty="0"/>
              <a:t>?</a:t>
            </a:r>
            <a:endParaRPr lang="fr-CH" altLang="de-DE" sz="1600" dirty="0"/>
          </a:p>
          <a:p>
            <a:pPr eaLnBrk="1" hangingPunct="1"/>
            <a:r>
              <a:rPr lang="de-CH" altLang="de-DE" sz="1600" b="1" dirty="0"/>
              <a:t>Systemintegration:</a:t>
            </a:r>
            <a:r>
              <a:rPr lang="de-CH" altLang="de-DE" sz="1600" dirty="0"/>
              <a:t> Zu welchen anderen Systemen sollen Schnittstellen zur Datenübernahme oder zum Datenzugriff bestehen? Welche Metadaten(</a:t>
            </a:r>
            <a:r>
              <a:rPr lang="de-CH" altLang="de-DE" sz="1600" dirty="0" err="1"/>
              <a:t>formate</a:t>
            </a:r>
            <a:r>
              <a:rPr lang="de-CH" altLang="de-DE" sz="1600" dirty="0"/>
              <a:t>) sollen dabei ausgetauscht werden? Wie performant sollen diese Prozesse ablaufen?</a:t>
            </a:r>
            <a:endParaRPr lang="fr-CH" altLang="de-DE" sz="1600" dirty="0"/>
          </a:p>
          <a:p>
            <a:pPr eaLnBrk="1" hangingPunct="1"/>
            <a:endParaRPr lang="fr-CH" alt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p:txBody>
          <a:bodyPr/>
          <a:lstStyle/>
          <a:p>
            <a:pPr eaLnBrk="1" hangingPunct="1"/>
            <a:r>
              <a:rPr lang="de-CH" altLang="de-DE" sz="1000" i="1"/>
              <a:t>Abbildung 1 Zusammenspiel der OAIS-Funktionseinheiten. Bildnachweis: Nils Brübach (2010), Das Referenzmodell OAIS. Kap.4:10 Abbildung 1. In: nestor Handbuch: Eine kleine Enzyklopädie der digitalen Langzeitarchivierung hg. v. H. Neuroth, A. Oßwald, R. Scheffel, S. Strathmann, K. Huth im Rahmen des Projektes: nestor – Kompetenznetzwerk Langzeitarchivierung und  Langzeitverfügbarkeit digitaler Ressourcen für Deutschland nestor – Network of Expertise in Long-Term Storage of Digital Resources </a:t>
            </a:r>
            <a:r>
              <a:rPr lang="de-CH" altLang="de-DE" sz="1000" i="1" u="sng">
                <a:hlinkClick r:id="rId2" tooltip="http://www.langzeitarchivierung.de/"/>
              </a:rPr>
              <a:t>http://www.langzeitarchivierung.de/</a:t>
            </a:r>
            <a:r>
              <a:rPr lang="de-CH" altLang="de-DE" sz="1000" i="1"/>
              <a:t> (Version 2.3 abgerufen 14.07.2023).</a:t>
            </a:r>
            <a:br>
              <a:rPr lang="fr-CH" altLang="de-DE" sz="1000" i="1"/>
            </a:br>
            <a:endParaRPr lang="fr-CH" altLang="de-DE" sz="1000"/>
          </a:p>
        </p:txBody>
      </p:sp>
      <p:pic>
        <p:nvPicPr>
          <p:cNvPr id="12291" name="Grafik 2"/>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876300" y="2322513"/>
            <a:ext cx="7391400" cy="3543300"/>
          </a:xfrm>
        </p:spPr>
      </p:pic>
    </p:spTree>
  </p:cSld>
  <p:clrMapOvr>
    <a:masterClrMapping/>
  </p:clrMapOvr>
</p:sld>
</file>

<file path=ppt/theme/theme1.xml><?xml version="1.0" encoding="utf-8"?>
<a:theme xmlns:a="http://schemas.openxmlformats.org/drawingml/2006/main" name="Powerpoint Fond blanc_d_Test">
  <a:themeElements>
    <a:clrScheme name="Powerpoint Fond blanc_d_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owerpoint Fond blanc_d_Tes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fr-CH" altLang="fr-FR"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fr-CH" altLang="fr-FR"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owerpoint Fond blanc_d_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owerpoint Fond blanc_d_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owerpoint Fond blanc_d_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owerpoint Fond blanc_d_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owerpoint Fond blanc_d_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owerpoint Fond blanc_d_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owerpoint Fond blanc_d_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owerpoint Fond blanc_d_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owerpoint Fond blanc_d_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owerpoint Fond blanc_d_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owerpoint Fond blanc_d_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owerpoint Fond blanc_d_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I DIGIREP 20230904 [Schreibgeschützt] [Kompatibilitätsmodus]" id="{5BB01E7B-59EF-4E56-AFFB-1C7C2D4C1FD4}" vid="{FE78C818-961A-4D61-909D-5B525CF1F2D0}"/>
    </a:ext>
  </a:extLst>
</a:theme>
</file>

<file path=ppt/theme/theme2.xml><?xml version="1.0" encoding="utf-8"?>
<a:theme xmlns:a="http://schemas.openxmlformats.org/drawingml/2006/main" name="1_Conception personnalisée">
  <a:themeElements>
    <a:clrScheme name="1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fr-CH" altLang="fr-FR"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fr-CH" altLang="fr-FR"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1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I DIGIREP 20230904 [Schreibgeschützt] [Kompatibilitätsmodus]" id="{5BB01E7B-59EF-4E56-AFFB-1C7C2D4C1FD4}" vid="{331D45D8-8EAC-44E9-B7F8-EE185E2D969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E28E56E0A5124D9746F2F63E250A5B" ma:contentTypeVersion="17" ma:contentTypeDescription="Create a new document." ma:contentTypeScope="" ma:versionID="09717722fde115ff69a6afad9534cd49">
  <xsd:schema xmlns:xsd="http://www.w3.org/2001/XMLSchema" xmlns:xs="http://www.w3.org/2001/XMLSchema" xmlns:p="http://schemas.microsoft.com/office/2006/metadata/properties" xmlns:ns2="6b0daa1f-51d1-45ec-9531-8473d785a6f4" xmlns:ns3="5b2daeab-bc3a-45ec-b624-a2591c7a734e" targetNamespace="http://schemas.microsoft.com/office/2006/metadata/properties" ma:root="true" ma:fieldsID="db3a08c7a5a2611d488c12fba68ae238" ns2:_="" ns3:_="">
    <xsd:import namespace="6b0daa1f-51d1-45ec-9531-8473d785a6f4"/>
    <xsd:import namespace="5b2daeab-bc3a-45ec-b624-a2591c7a734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0daa1f-51d1-45ec-9531-8473d785a6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8ce99ab-e86c-498e-ac27-92c97467731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2daeab-bc3a-45ec-b624-a2591c7a734e"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5d10b37-8c14-468d-b25f-de83512288e0}" ma:internalName="TaxCatchAll" ma:showField="CatchAllData" ma:web="5b2daeab-bc3a-45ec-b624-a2591c7a73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B06A37-884B-4443-AEC3-4AD02008A940}"/>
</file>

<file path=customXml/itemProps2.xml><?xml version="1.0" encoding="utf-8"?>
<ds:datastoreItem xmlns:ds="http://schemas.openxmlformats.org/officeDocument/2006/customXml" ds:itemID="{A4B6A1C8-AD6E-47FB-8383-181AD42C7E7C}"/>
</file>

<file path=docProps/app.xml><?xml version="1.0" encoding="utf-8"?>
<Properties xmlns="http://schemas.openxmlformats.org/officeDocument/2006/extended-properties" xmlns:vt="http://schemas.openxmlformats.org/officeDocument/2006/docPropsVTypes">
  <Template>DI DIGIREP 20230904</Template>
  <TotalTime>0</TotalTime>
  <Words>703</Words>
  <Application>Microsoft Office PowerPoint</Application>
  <PresentationFormat>Bildschirmpräsentation (4:3)</PresentationFormat>
  <Paragraphs>76</Paragraphs>
  <Slides>16</Slides>
  <Notes>0</Notes>
  <HiddenSlides>0</HiddenSlides>
  <MMClips>0</MMClips>
  <ScaleCrop>false</ScaleCrop>
  <HeadingPairs>
    <vt:vector size="6" baseType="variant">
      <vt:variant>
        <vt:lpstr>Verwendete Schriftarten</vt:lpstr>
      </vt:variant>
      <vt:variant>
        <vt:i4>2</vt:i4>
      </vt:variant>
      <vt:variant>
        <vt:lpstr>Design</vt:lpstr>
      </vt:variant>
      <vt:variant>
        <vt:i4>2</vt:i4>
      </vt:variant>
      <vt:variant>
        <vt:lpstr>Folientitel</vt:lpstr>
      </vt:variant>
      <vt:variant>
        <vt:i4>16</vt:i4>
      </vt:variant>
    </vt:vector>
  </HeadingPairs>
  <TitlesOfParts>
    <vt:vector size="20" baseType="lpstr">
      <vt:lpstr>Arial</vt:lpstr>
      <vt:lpstr>Wingdings</vt:lpstr>
      <vt:lpstr>Powerpoint Fond blanc_d_Test</vt:lpstr>
      <vt:lpstr>1_Conception personnalisée</vt:lpstr>
      <vt:lpstr>PowerPoint-Präsentation</vt:lpstr>
      <vt:lpstr>Sylvie Béguelin  Leitfaden für die Langzeitarchivierung. Projekt der AG Digirep 4. September 2023  </vt:lpstr>
      <vt:lpstr>Projekt der AG Digitale Repositorien</vt:lpstr>
      <vt:lpstr>Mitglieder der AG</vt:lpstr>
      <vt:lpstr>Ziel des Dokuments</vt:lpstr>
      <vt:lpstr>Inhalt</vt:lpstr>
      <vt:lpstr>Kapitel</vt:lpstr>
      <vt:lpstr>Kapitel </vt:lpstr>
      <vt:lpstr>Abbildung 1 Zusammenspiel der OAIS-Funktionseinheiten. Bildnachweis: Nils Brübach (2010), Das Referenzmodell OAIS. Kap.4:10 Abbildung 1. In: nestor Handbuch: Eine kleine Enzyklopädie der digitalen Langzeitarchivierung hg. v. H. Neuroth, A. Oßwald, R. Scheffel, S. Strathmann, K. Huth im Rahmen des Projektes: nestor – Kompetenznetzwerk Langzeitarchivierung und  Langzeitverfügbarkeit digitaler Ressourcen für Deutschland nestor – Network of Expertise in Long-Term Storage of Digital Resources http://www.langzeitarchivierung.de/ (Version 2.3 abgerufen 14.07.2023). </vt:lpstr>
      <vt:lpstr>Planung der Kosten</vt:lpstr>
      <vt:lpstr>Kapitel</vt:lpstr>
      <vt:lpstr>Kapitel</vt:lpstr>
      <vt:lpstr>Kapitel</vt:lpstr>
      <vt:lpstr>Kapitel</vt:lpstr>
      <vt:lpstr>(Mein?) Schlusswort</vt:lpstr>
      <vt:lpstr>PowerPoint-Präsentation</vt:lpstr>
    </vt:vector>
  </TitlesOfParts>
  <Company>Etat du Valais - Staat Wallis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Benita IMSTEPF</dc:creator>
  <cp:lastModifiedBy>Nepfer Matthias NB</cp:lastModifiedBy>
  <cp:revision>23</cp:revision>
  <dcterms:created xsi:type="dcterms:W3CDTF">2023-08-28T18:47:22Z</dcterms:created>
  <dcterms:modified xsi:type="dcterms:W3CDTF">2023-08-29T15:05:13Z</dcterms:modified>
</cp:coreProperties>
</file>